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4" r:id="rId10"/>
    <p:sldId id="263" r:id="rId11"/>
    <p:sldId id="265" r:id="rId12"/>
    <p:sldId id="278" r:id="rId13"/>
    <p:sldId id="275" r:id="rId14"/>
    <p:sldId id="277" r:id="rId15"/>
    <p:sldId id="279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4106"/>
    <a:srgbClr val="8C1C27"/>
    <a:srgbClr val="CECE04"/>
    <a:srgbClr val="D8670A"/>
    <a:srgbClr val="A96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8CA48-0799-418C-BAC8-5408CD1556C1}" type="doc">
      <dgm:prSet loTypeId="urn:microsoft.com/office/officeart/2005/8/layout/chevron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MY"/>
        </a:p>
      </dgm:t>
    </dgm:pt>
    <dgm:pt modelId="{38A9BD8A-CF1C-4F07-9EAA-52F68E274B25}">
      <dgm:prSet phldrT="[Text]"/>
      <dgm:spPr/>
      <dgm:t>
        <a:bodyPr/>
        <a:lstStyle/>
        <a:p>
          <a:r>
            <a:rPr lang="en-MY" dirty="0" smtClean="0"/>
            <a:t>2001</a:t>
          </a:r>
          <a:endParaRPr lang="en-MY" dirty="0"/>
        </a:p>
      </dgm:t>
    </dgm:pt>
    <dgm:pt modelId="{2FC82154-77C2-4DC0-BAA5-68DE41CE22F0}" type="parTrans" cxnId="{6E6F646B-2289-4F09-8584-42A966069EAC}">
      <dgm:prSet/>
      <dgm:spPr/>
      <dgm:t>
        <a:bodyPr/>
        <a:lstStyle/>
        <a:p>
          <a:endParaRPr lang="en-MY"/>
        </a:p>
      </dgm:t>
    </dgm:pt>
    <dgm:pt modelId="{85F501AE-7E65-49FC-B1DC-4F09989E2477}" type="sibTrans" cxnId="{6E6F646B-2289-4F09-8584-42A966069EAC}">
      <dgm:prSet/>
      <dgm:spPr/>
      <dgm:t>
        <a:bodyPr/>
        <a:lstStyle/>
        <a:p>
          <a:endParaRPr lang="en-MY"/>
        </a:p>
      </dgm:t>
    </dgm:pt>
    <dgm:pt modelId="{2BD400CF-3308-441D-992C-DF4AF94FF985}">
      <dgm:prSet phldrT="[Text]"/>
      <dgm:spPr/>
      <dgm:t>
        <a:bodyPr/>
        <a:lstStyle/>
        <a:p>
          <a:r>
            <a:rPr lang="en-MY" dirty="0" smtClean="0"/>
            <a:t>The government approved to establish a university at Pahang </a:t>
          </a:r>
          <a:endParaRPr lang="en-MY" dirty="0"/>
        </a:p>
      </dgm:t>
    </dgm:pt>
    <dgm:pt modelId="{A39CD3DC-40C3-4B9B-A66C-56DDC46A3083}" type="parTrans" cxnId="{8E13B0B6-4EBA-4D2A-803E-A70138415C56}">
      <dgm:prSet/>
      <dgm:spPr/>
      <dgm:t>
        <a:bodyPr/>
        <a:lstStyle/>
        <a:p>
          <a:endParaRPr lang="en-MY"/>
        </a:p>
      </dgm:t>
    </dgm:pt>
    <dgm:pt modelId="{915A29BB-50BF-4A5C-9D96-41AED398F207}" type="sibTrans" cxnId="{8E13B0B6-4EBA-4D2A-803E-A70138415C56}">
      <dgm:prSet/>
      <dgm:spPr/>
      <dgm:t>
        <a:bodyPr/>
        <a:lstStyle/>
        <a:p>
          <a:endParaRPr lang="en-MY"/>
        </a:p>
      </dgm:t>
    </dgm:pt>
    <dgm:pt modelId="{519131D3-D38B-466B-BA6E-49E3DE6E4101}">
      <dgm:prSet phldrT="[Text]"/>
      <dgm:spPr/>
      <dgm:t>
        <a:bodyPr/>
        <a:lstStyle/>
        <a:p>
          <a:r>
            <a:rPr lang="en-MY" dirty="0" smtClean="0"/>
            <a:t>2002</a:t>
          </a:r>
          <a:endParaRPr lang="en-MY" dirty="0"/>
        </a:p>
      </dgm:t>
    </dgm:pt>
    <dgm:pt modelId="{8BAFC2F0-5B91-4CE1-97BB-26D6D26E0D6B}" type="parTrans" cxnId="{51313C0C-2F81-4EFC-B3D5-D0D02810E83C}">
      <dgm:prSet/>
      <dgm:spPr/>
      <dgm:t>
        <a:bodyPr/>
        <a:lstStyle/>
        <a:p>
          <a:endParaRPr lang="en-MY"/>
        </a:p>
      </dgm:t>
    </dgm:pt>
    <dgm:pt modelId="{7AF03892-5B27-4637-8A7D-4D57689E49C3}" type="sibTrans" cxnId="{51313C0C-2F81-4EFC-B3D5-D0D02810E83C}">
      <dgm:prSet/>
      <dgm:spPr/>
      <dgm:t>
        <a:bodyPr/>
        <a:lstStyle/>
        <a:p>
          <a:endParaRPr lang="en-MY"/>
        </a:p>
      </dgm:t>
    </dgm:pt>
    <dgm:pt modelId="{43E5B591-A498-4003-9A81-91B3A54416B1}">
      <dgm:prSet phldrT="[Text]"/>
      <dgm:spPr/>
      <dgm:t>
        <a:bodyPr/>
        <a:lstStyle/>
        <a:p>
          <a:r>
            <a:rPr lang="en-MY" dirty="0" smtClean="0"/>
            <a:t>Establishment of University College of Engineering &amp; Technology Malaysia (KUKTEM)</a:t>
          </a:r>
          <a:endParaRPr lang="en-MY" dirty="0"/>
        </a:p>
      </dgm:t>
    </dgm:pt>
    <dgm:pt modelId="{E2332921-3C79-4AAF-A6DA-7920D34F56D2}" type="parTrans" cxnId="{C8E242E4-AD94-4D21-AA3E-AAD3F375D336}">
      <dgm:prSet/>
      <dgm:spPr/>
      <dgm:t>
        <a:bodyPr/>
        <a:lstStyle/>
        <a:p>
          <a:endParaRPr lang="en-MY"/>
        </a:p>
      </dgm:t>
    </dgm:pt>
    <dgm:pt modelId="{AB29C673-6F77-4BE3-BC26-F52B6B34EBB4}" type="sibTrans" cxnId="{C8E242E4-AD94-4D21-AA3E-AAD3F375D336}">
      <dgm:prSet/>
      <dgm:spPr/>
      <dgm:t>
        <a:bodyPr/>
        <a:lstStyle/>
        <a:p>
          <a:endParaRPr lang="en-MY"/>
        </a:p>
      </dgm:t>
    </dgm:pt>
    <dgm:pt modelId="{B6DA18CB-713A-40E8-8F5B-6BDF42ABED8C}">
      <dgm:prSet phldrT="[Text]"/>
      <dgm:spPr/>
      <dgm:t>
        <a:bodyPr/>
        <a:lstStyle/>
        <a:p>
          <a:r>
            <a:rPr lang="en-MY" dirty="0" smtClean="0"/>
            <a:t>2006</a:t>
          </a:r>
          <a:endParaRPr lang="en-MY" dirty="0"/>
        </a:p>
      </dgm:t>
    </dgm:pt>
    <dgm:pt modelId="{C86C7444-0E3D-49F2-89E7-A53A0754EA7C}" type="parTrans" cxnId="{8F50F75D-7817-4005-9C59-D4C85B2C62CA}">
      <dgm:prSet/>
      <dgm:spPr/>
      <dgm:t>
        <a:bodyPr/>
        <a:lstStyle/>
        <a:p>
          <a:endParaRPr lang="en-MY"/>
        </a:p>
      </dgm:t>
    </dgm:pt>
    <dgm:pt modelId="{95636FD4-2C0F-4ABC-98C2-28AA3A83530B}" type="sibTrans" cxnId="{8F50F75D-7817-4005-9C59-D4C85B2C62CA}">
      <dgm:prSet/>
      <dgm:spPr/>
      <dgm:t>
        <a:bodyPr/>
        <a:lstStyle/>
        <a:p>
          <a:endParaRPr lang="en-MY"/>
        </a:p>
      </dgm:t>
    </dgm:pt>
    <dgm:pt modelId="{C04D796D-C5F0-472F-A573-A04B1DA2F80C}">
      <dgm:prSet phldrT="[Text]"/>
      <dgm:spPr/>
      <dgm:t>
        <a:bodyPr/>
        <a:lstStyle/>
        <a:p>
          <a:r>
            <a:rPr lang="en-MY" dirty="0" smtClean="0"/>
            <a:t>2008</a:t>
          </a:r>
          <a:endParaRPr lang="en-MY" dirty="0"/>
        </a:p>
      </dgm:t>
    </dgm:pt>
    <dgm:pt modelId="{DE5AA03B-0EE8-4097-92FE-F8616CF3C9B8}" type="parTrans" cxnId="{6A6D3255-EC94-406B-9685-170836482FFA}">
      <dgm:prSet/>
      <dgm:spPr/>
      <dgm:t>
        <a:bodyPr/>
        <a:lstStyle/>
        <a:p>
          <a:endParaRPr lang="en-MY"/>
        </a:p>
      </dgm:t>
    </dgm:pt>
    <dgm:pt modelId="{3E6F9320-CF3D-46F8-8E96-562151E4271C}" type="sibTrans" cxnId="{6A6D3255-EC94-406B-9685-170836482FFA}">
      <dgm:prSet/>
      <dgm:spPr/>
      <dgm:t>
        <a:bodyPr/>
        <a:lstStyle/>
        <a:p>
          <a:endParaRPr lang="en-MY"/>
        </a:p>
      </dgm:t>
    </dgm:pt>
    <dgm:pt modelId="{4B930AC5-8F18-40D2-8458-D4AE0F176870}">
      <dgm:prSet phldrT="[Text]"/>
      <dgm:spPr/>
      <dgm:t>
        <a:bodyPr/>
        <a:lstStyle/>
        <a:p>
          <a:r>
            <a:rPr lang="en-MY" dirty="0" smtClean="0"/>
            <a:t>2007</a:t>
          </a:r>
          <a:endParaRPr lang="en-MY" dirty="0"/>
        </a:p>
      </dgm:t>
    </dgm:pt>
    <dgm:pt modelId="{477BCAB1-1701-4FE0-B277-EB58BDFDD56E}" type="parTrans" cxnId="{C83385AA-9B1E-4FB7-8D77-C9F08A34C602}">
      <dgm:prSet/>
      <dgm:spPr/>
      <dgm:t>
        <a:bodyPr/>
        <a:lstStyle/>
        <a:p>
          <a:endParaRPr lang="en-MY"/>
        </a:p>
      </dgm:t>
    </dgm:pt>
    <dgm:pt modelId="{1CA3CBE9-A5E8-4EB1-A26E-B11B980A7C76}" type="sibTrans" cxnId="{C83385AA-9B1E-4FB7-8D77-C9F08A34C602}">
      <dgm:prSet/>
      <dgm:spPr/>
      <dgm:t>
        <a:bodyPr/>
        <a:lstStyle/>
        <a:p>
          <a:endParaRPr lang="en-MY"/>
        </a:p>
      </dgm:t>
    </dgm:pt>
    <dgm:pt modelId="{92E30C70-3E0F-4E5A-BDFF-1FF02AD841FF}">
      <dgm:prSet/>
      <dgm:spPr/>
      <dgm:t>
        <a:bodyPr/>
        <a:lstStyle/>
        <a:p>
          <a:r>
            <a:rPr lang="en-MY" dirty="0" smtClean="0"/>
            <a:t>KUKTEM is known as </a:t>
          </a:r>
          <a:r>
            <a:rPr lang="en-MY" dirty="0" err="1" smtClean="0"/>
            <a:t>Universiti</a:t>
          </a:r>
          <a:r>
            <a:rPr lang="en-MY" dirty="0" smtClean="0"/>
            <a:t> Malaysia Pahang (UMP); endorsed by the Cabinet</a:t>
          </a:r>
          <a:endParaRPr lang="en-MY" dirty="0"/>
        </a:p>
      </dgm:t>
    </dgm:pt>
    <dgm:pt modelId="{51D24BB5-8898-4724-929C-4AF27FC5A228}" type="parTrans" cxnId="{B0CB6B3E-6118-460E-8298-537E19CC2D0B}">
      <dgm:prSet/>
      <dgm:spPr/>
      <dgm:t>
        <a:bodyPr/>
        <a:lstStyle/>
        <a:p>
          <a:endParaRPr lang="en-MY"/>
        </a:p>
      </dgm:t>
    </dgm:pt>
    <dgm:pt modelId="{78076B58-5B39-40EC-B9FC-F61409378905}" type="sibTrans" cxnId="{B0CB6B3E-6118-460E-8298-537E19CC2D0B}">
      <dgm:prSet/>
      <dgm:spPr/>
      <dgm:t>
        <a:bodyPr/>
        <a:lstStyle/>
        <a:p>
          <a:endParaRPr lang="en-MY"/>
        </a:p>
      </dgm:t>
    </dgm:pt>
    <dgm:pt modelId="{F0B28033-D9AF-4BD5-B73A-F24E211B4D3D}">
      <dgm:prSet/>
      <dgm:spPr/>
      <dgm:t>
        <a:bodyPr/>
        <a:lstStyle/>
        <a:p>
          <a:r>
            <a:rPr lang="en-MY" smtClean="0"/>
            <a:t>Approval of paperwork of establishment of FIST by senate</a:t>
          </a:r>
          <a:endParaRPr lang="en-MY" dirty="0"/>
        </a:p>
      </dgm:t>
    </dgm:pt>
    <dgm:pt modelId="{604E3C29-862C-439C-9262-3A7E68F8EFA3}" type="parTrans" cxnId="{3F3EADBD-5112-4B66-A4D0-D2F8BB80F30C}">
      <dgm:prSet/>
      <dgm:spPr/>
      <dgm:t>
        <a:bodyPr/>
        <a:lstStyle/>
        <a:p>
          <a:endParaRPr lang="en-MY"/>
        </a:p>
      </dgm:t>
    </dgm:pt>
    <dgm:pt modelId="{6037A8B8-6C78-459A-9A68-625A51A3A87F}" type="sibTrans" cxnId="{3F3EADBD-5112-4B66-A4D0-D2F8BB80F30C}">
      <dgm:prSet/>
      <dgm:spPr/>
      <dgm:t>
        <a:bodyPr/>
        <a:lstStyle/>
        <a:p>
          <a:endParaRPr lang="en-MY"/>
        </a:p>
      </dgm:t>
    </dgm:pt>
    <dgm:pt modelId="{BFF7290A-A446-40B8-9B13-3B9DCC836F99}">
      <dgm:prSet phldrT="[Text]"/>
      <dgm:spPr/>
      <dgm:t>
        <a:bodyPr/>
        <a:lstStyle/>
        <a:p>
          <a:r>
            <a:rPr lang="en-MY" dirty="0" smtClean="0"/>
            <a:t>Refining paperwork of establishment of FIST and its academic programme</a:t>
          </a:r>
          <a:endParaRPr lang="en-MY" dirty="0"/>
        </a:p>
      </dgm:t>
    </dgm:pt>
    <dgm:pt modelId="{249E94D0-BB4F-4DF9-A97B-64E3F50E0F94}" type="parTrans" cxnId="{E7E2EDE5-44FA-4F86-8DFE-4B9494062978}">
      <dgm:prSet/>
      <dgm:spPr/>
      <dgm:t>
        <a:bodyPr/>
        <a:lstStyle/>
        <a:p>
          <a:endParaRPr lang="en-MY"/>
        </a:p>
      </dgm:t>
    </dgm:pt>
    <dgm:pt modelId="{8737ACCB-67B2-44EB-9D8E-A96CB8A86E1C}" type="sibTrans" cxnId="{E7E2EDE5-44FA-4F86-8DFE-4B9494062978}">
      <dgm:prSet/>
      <dgm:spPr/>
      <dgm:t>
        <a:bodyPr/>
        <a:lstStyle/>
        <a:p>
          <a:endParaRPr lang="en-MY"/>
        </a:p>
      </dgm:t>
    </dgm:pt>
    <dgm:pt modelId="{0ED472D1-264C-4B5E-B8DC-02DA1608C148}">
      <dgm:prSet/>
      <dgm:spPr/>
      <dgm:t>
        <a:bodyPr/>
        <a:lstStyle/>
        <a:p>
          <a:r>
            <a:rPr lang="en-MY" dirty="0" smtClean="0"/>
            <a:t>Approval of paperwork by Ministry of Higher Education Malaysia</a:t>
          </a:r>
          <a:endParaRPr lang="en-MY" dirty="0"/>
        </a:p>
      </dgm:t>
    </dgm:pt>
    <dgm:pt modelId="{017D04FA-A5A8-4C6D-8EFF-03CF2A2AFCFC}" type="parTrans" cxnId="{5CA6D664-C3EF-41B7-9FA1-CC5227F60D88}">
      <dgm:prSet/>
      <dgm:spPr/>
      <dgm:t>
        <a:bodyPr/>
        <a:lstStyle/>
        <a:p>
          <a:endParaRPr lang="en-MY"/>
        </a:p>
      </dgm:t>
    </dgm:pt>
    <dgm:pt modelId="{D5F60B37-EFC7-4423-A194-4D1C6CF6DB1D}" type="sibTrans" cxnId="{5CA6D664-C3EF-41B7-9FA1-CC5227F60D88}">
      <dgm:prSet/>
      <dgm:spPr/>
      <dgm:t>
        <a:bodyPr/>
        <a:lstStyle/>
        <a:p>
          <a:endParaRPr lang="en-MY"/>
        </a:p>
      </dgm:t>
    </dgm:pt>
    <dgm:pt modelId="{61C18BAB-5E07-4327-937B-6D4DA3C205A6}" type="pres">
      <dgm:prSet presAssocID="{7A58CA48-0799-418C-BAC8-5408CD1556C1}" presName="linearFlow" presStyleCnt="0">
        <dgm:presLayoutVars>
          <dgm:dir/>
          <dgm:animLvl val="lvl"/>
          <dgm:resizeHandles val="exact"/>
        </dgm:presLayoutVars>
      </dgm:prSet>
      <dgm:spPr/>
    </dgm:pt>
    <dgm:pt modelId="{6D3B8846-4961-4E0E-A33C-1AEF2135E872}" type="pres">
      <dgm:prSet presAssocID="{38A9BD8A-CF1C-4F07-9EAA-52F68E274B25}" presName="composite" presStyleCnt="0"/>
      <dgm:spPr/>
    </dgm:pt>
    <dgm:pt modelId="{5D27B5D2-622A-4502-814A-62ED92EB209F}" type="pres">
      <dgm:prSet presAssocID="{38A9BD8A-CF1C-4F07-9EAA-52F68E274B2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E0A961C-B96C-4393-9613-B561CCA701F1}" type="pres">
      <dgm:prSet presAssocID="{38A9BD8A-CF1C-4F07-9EAA-52F68E274B2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4353C06-14D4-4B01-80C4-01C652F38B01}" type="pres">
      <dgm:prSet presAssocID="{85F501AE-7E65-49FC-B1DC-4F09989E2477}" presName="sp" presStyleCnt="0"/>
      <dgm:spPr/>
    </dgm:pt>
    <dgm:pt modelId="{5706C96E-A61C-470B-ABAD-E1380F9752D1}" type="pres">
      <dgm:prSet presAssocID="{519131D3-D38B-466B-BA6E-49E3DE6E4101}" presName="composite" presStyleCnt="0"/>
      <dgm:spPr/>
    </dgm:pt>
    <dgm:pt modelId="{C15138EA-DF4F-4958-9A3E-8A6F25262ED7}" type="pres">
      <dgm:prSet presAssocID="{519131D3-D38B-466B-BA6E-49E3DE6E410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B20605E-9FB6-4C0C-B963-992D0E77F19E}" type="pres">
      <dgm:prSet presAssocID="{519131D3-D38B-466B-BA6E-49E3DE6E410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CE85240-5690-4D01-8E8E-17DDC9F58642}" type="pres">
      <dgm:prSet presAssocID="{7AF03892-5B27-4637-8A7D-4D57689E49C3}" presName="sp" presStyleCnt="0"/>
      <dgm:spPr/>
    </dgm:pt>
    <dgm:pt modelId="{A74D3362-3BB3-4817-8EC4-294AB504FFB6}" type="pres">
      <dgm:prSet presAssocID="{B6DA18CB-713A-40E8-8F5B-6BDF42ABED8C}" presName="composite" presStyleCnt="0"/>
      <dgm:spPr/>
    </dgm:pt>
    <dgm:pt modelId="{A4E071A7-33AB-4A85-8445-614F240ABBE0}" type="pres">
      <dgm:prSet presAssocID="{B6DA18CB-713A-40E8-8F5B-6BDF42ABED8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E6116F2-8C3D-4F70-A6EE-8DF4387C2A22}" type="pres">
      <dgm:prSet presAssocID="{B6DA18CB-713A-40E8-8F5B-6BDF42ABED8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9E91DE-9599-406C-84F3-9A8DF67C34C4}" type="pres">
      <dgm:prSet presAssocID="{95636FD4-2C0F-4ABC-98C2-28AA3A83530B}" presName="sp" presStyleCnt="0"/>
      <dgm:spPr/>
    </dgm:pt>
    <dgm:pt modelId="{A2C59753-6F79-40E1-BD10-03AAA7CAD943}" type="pres">
      <dgm:prSet presAssocID="{4B930AC5-8F18-40D2-8458-D4AE0F176870}" presName="composite" presStyleCnt="0"/>
      <dgm:spPr/>
    </dgm:pt>
    <dgm:pt modelId="{912BA945-A853-4CFA-AF72-D4506AF06385}" type="pres">
      <dgm:prSet presAssocID="{4B930AC5-8F18-40D2-8458-D4AE0F17687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4D16CFD3-17DC-4BDE-BE0D-C46A90A2DB46}" type="pres">
      <dgm:prSet presAssocID="{4B930AC5-8F18-40D2-8458-D4AE0F17687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354460-8530-4225-B9A6-721162C998A5}" type="pres">
      <dgm:prSet presAssocID="{1CA3CBE9-A5E8-4EB1-A26E-B11B980A7C76}" presName="sp" presStyleCnt="0"/>
      <dgm:spPr/>
    </dgm:pt>
    <dgm:pt modelId="{5EC4A17D-E35E-45D5-B29C-8B4466C45B98}" type="pres">
      <dgm:prSet presAssocID="{C04D796D-C5F0-472F-A573-A04B1DA2F80C}" presName="composite" presStyleCnt="0"/>
      <dgm:spPr/>
    </dgm:pt>
    <dgm:pt modelId="{6F017846-F616-4EBF-8906-08701E593C96}" type="pres">
      <dgm:prSet presAssocID="{C04D796D-C5F0-472F-A573-A04B1DA2F80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2772BD0-322A-4159-B8A7-65DED10905DD}" type="pres">
      <dgm:prSet presAssocID="{C04D796D-C5F0-472F-A573-A04B1DA2F80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7C9DD95-12E0-4B40-A014-50275F158C73}" type="presOf" srcId="{0ED472D1-264C-4B5E-B8DC-02DA1608C148}" destId="{E2772BD0-322A-4159-B8A7-65DED10905DD}" srcOrd="0" destOrd="0" presId="urn:microsoft.com/office/officeart/2005/8/layout/chevron2"/>
    <dgm:cxn modelId="{1379F80C-28B4-48BD-82A7-C181953284D4}" type="presOf" srcId="{43E5B591-A498-4003-9A81-91B3A54416B1}" destId="{CB20605E-9FB6-4C0C-B963-992D0E77F19E}" srcOrd="0" destOrd="0" presId="urn:microsoft.com/office/officeart/2005/8/layout/chevron2"/>
    <dgm:cxn modelId="{E7E2EDE5-44FA-4F86-8DFE-4B9494062978}" srcId="{4B930AC5-8F18-40D2-8458-D4AE0F176870}" destId="{BFF7290A-A446-40B8-9B13-3B9DCC836F99}" srcOrd="0" destOrd="0" parTransId="{249E94D0-BB4F-4DF9-A97B-64E3F50E0F94}" sibTransId="{8737ACCB-67B2-44EB-9D8E-A96CB8A86E1C}"/>
    <dgm:cxn modelId="{B0CB6B3E-6118-460E-8298-537E19CC2D0B}" srcId="{B6DA18CB-713A-40E8-8F5B-6BDF42ABED8C}" destId="{92E30C70-3E0F-4E5A-BDFF-1FF02AD841FF}" srcOrd="0" destOrd="0" parTransId="{51D24BB5-8898-4724-929C-4AF27FC5A228}" sibTransId="{78076B58-5B39-40EC-B9FC-F61409378905}"/>
    <dgm:cxn modelId="{8F50F75D-7817-4005-9C59-D4C85B2C62CA}" srcId="{7A58CA48-0799-418C-BAC8-5408CD1556C1}" destId="{B6DA18CB-713A-40E8-8F5B-6BDF42ABED8C}" srcOrd="2" destOrd="0" parTransId="{C86C7444-0E3D-49F2-89E7-A53A0754EA7C}" sibTransId="{95636FD4-2C0F-4ABC-98C2-28AA3A83530B}"/>
    <dgm:cxn modelId="{C8E242E4-AD94-4D21-AA3E-AAD3F375D336}" srcId="{519131D3-D38B-466B-BA6E-49E3DE6E4101}" destId="{43E5B591-A498-4003-9A81-91B3A54416B1}" srcOrd="0" destOrd="0" parTransId="{E2332921-3C79-4AAF-A6DA-7920D34F56D2}" sibTransId="{AB29C673-6F77-4BE3-BC26-F52B6B34EBB4}"/>
    <dgm:cxn modelId="{328BAAAE-A4A6-4687-BC05-A885F400C23E}" type="presOf" srcId="{B6DA18CB-713A-40E8-8F5B-6BDF42ABED8C}" destId="{A4E071A7-33AB-4A85-8445-614F240ABBE0}" srcOrd="0" destOrd="0" presId="urn:microsoft.com/office/officeart/2005/8/layout/chevron2"/>
    <dgm:cxn modelId="{5CA6D664-C3EF-41B7-9FA1-CC5227F60D88}" srcId="{C04D796D-C5F0-472F-A573-A04B1DA2F80C}" destId="{0ED472D1-264C-4B5E-B8DC-02DA1608C148}" srcOrd="0" destOrd="0" parTransId="{017D04FA-A5A8-4C6D-8EFF-03CF2A2AFCFC}" sibTransId="{D5F60B37-EFC7-4423-A194-4D1C6CF6DB1D}"/>
    <dgm:cxn modelId="{8828CC4C-2BB8-4C31-9FF8-ACE6EE6697F4}" type="presOf" srcId="{519131D3-D38B-466B-BA6E-49E3DE6E4101}" destId="{C15138EA-DF4F-4958-9A3E-8A6F25262ED7}" srcOrd="0" destOrd="0" presId="urn:microsoft.com/office/officeart/2005/8/layout/chevron2"/>
    <dgm:cxn modelId="{92BEFD8A-DFE9-4E27-8FD3-014247625E4A}" type="presOf" srcId="{4B930AC5-8F18-40D2-8458-D4AE0F176870}" destId="{912BA945-A853-4CFA-AF72-D4506AF06385}" srcOrd="0" destOrd="0" presId="urn:microsoft.com/office/officeart/2005/8/layout/chevron2"/>
    <dgm:cxn modelId="{547E03C0-267C-4813-8F61-C9133B3EBF00}" type="presOf" srcId="{BFF7290A-A446-40B8-9B13-3B9DCC836F99}" destId="{4D16CFD3-17DC-4BDE-BE0D-C46A90A2DB46}" srcOrd="0" destOrd="0" presId="urn:microsoft.com/office/officeart/2005/8/layout/chevron2"/>
    <dgm:cxn modelId="{C83385AA-9B1E-4FB7-8D77-C9F08A34C602}" srcId="{7A58CA48-0799-418C-BAC8-5408CD1556C1}" destId="{4B930AC5-8F18-40D2-8458-D4AE0F176870}" srcOrd="3" destOrd="0" parTransId="{477BCAB1-1701-4FE0-B277-EB58BDFDD56E}" sibTransId="{1CA3CBE9-A5E8-4EB1-A26E-B11B980A7C76}"/>
    <dgm:cxn modelId="{3F3EADBD-5112-4B66-A4D0-D2F8BB80F30C}" srcId="{B6DA18CB-713A-40E8-8F5B-6BDF42ABED8C}" destId="{F0B28033-D9AF-4BD5-B73A-F24E211B4D3D}" srcOrd="1" destOrd="0" parTransId="{604E3C29-862C-439C-9262-3A7E68F8EFA3}" sibTransId="{6037A8B8-6C78-459A-9A68-625A51A3A87F}"/>
    <dgm:cxn modelId="{03B13337-3E73-435F-AFE5-8921BB6F3BBF}" type="presOf" srcId="{92E30C70-3E0F-4E5A-BDFF-1FF02AD841FF}" destId="{2E6116F2-8C3D-4F70-A6EE-8DF4387C2A22}" srcOrd="0" destOrd="0" presId="urn:microsoft.com/office/officeart/2005/8/layout/chevron2"/>
    <dgm:cxn modelId="{20FD0EEB-1E43-4D53-AE06-6EC91B736985}" type="presOf" srcId="{C04D796D-C5F0-472F-A573-A04B1DA2F80C}" destId="{6F017846-F616-4EBF-8906-08701E593C96}" srcOrd="0" destOrd="0" presId="urn:microsoft.com/office/officeart/2005/8/layout/chevron2"/>
    <dgm:cxn modelId="{053F7739-C02F-41D0-8FAF-84C26A6EC56D}" type="presOf" srcId="{2BD400CF-3308-441D-992C-DF4AF94FF985}" destId="{2E0A961C-B96C-4393-9613-B561CCA701F1}" srcOrd="0" destOrd="0" presId="urn:microsoft.com/office/officeart/2005/8/layout/chevron2"/>
    <dgm:cxn modelId="{6E6F646B-2289-4F09-8584-42A966069EAC}" srcId="{7A58CA48-0799-418C-BAC8-5408CD1556C1}" destId="{38A9BD8A-CF1C-4F07-9EAA-52F68E274B25}" srcOrd="0" destOrd="0" parTransId="{2FC82154-77C2-4DC0-BAA5-68DE41CE22F0}" sibTransId="{85F501AE-7E65-49FC-B1DC-4F09989E2477}"/>
    <dgm:cxn modelId="{6A6D3255-EC94-406B-9685-170836482FFA}" srcId="{7A58CA48-0799-418C-BAC8-5408CD1556C1}" destId="{C04D796D-C5F0-472F-A573-A04B1DA2F80C}" srcOrd="4" destOrd="0" parTransId="{DE5AA03B-0EE8-4097-92FE-F8616CF3C9B8}" sibTransId="{3E6F9320-CF3D-46F8-8E96-562151E4271C}"/>
    <dgm:cxn modelId="{51313C0C-2F81-4EFC-B3D5-D0D02810E83C}" srcId="{7A58CA48-0799-418C-BAC8-5408CD1556C1}" destId="{519131D3-D38B-466B-BA6E-49E3DE6E4101}" srcOrd="1" destOrd="0" parTransId="{8BAFC2F0-5B91-4CE1-97BB-26D6D26E0D6B}" sibTransId="{7AF03892-5B27-4637-8A7D-4D57689E49C3}"/>
    <dgm:cxn modelId="{7A521E28-F5BF-44AB-96B8-852CC40EA9CF}" type="presOf" srcId="{F0B28033-D9AF-4BD5-B73A-F24E211B4D3D}" destId="{2E6116F2-8C3D-4F70-A6EE-8DF4387C2A22}" srcOrd="0" destOrd="1" presId="urn:microsoft.com/office/officeart/2005/8/layout/chevron2"/>
    <dgm:cxn modelId="{B666D850-6A9A-471A-9B98-634891D07AE1}" type="presOf" srcId="{7A58CA48-0799-418C-BAC8-5408CD1556C1}" destId="{61C18BAB-5E07-4327-937B-6D4DA3C205A6}" srcOrd="0" destOrd="0" presId="urn:microsoft.com/office/officeart/2005/8/layout/chevron2"/>
    <dgm:cxn modelId="{8E13B0B6-4EBA-4D2A-803E-A70138415C56}" srcId="{38A9BD8A-CF1C-4F07-9EAA-52F68E274B25}" destId="{2BD400CF-3308-441D-992C-DF4AF94FF985}" srcOrd="0" destOrd="0" parTransId="{A39CD3DC-40C3-4B9B-A66C-56DDC46A3083}" sibTransId="{915A29BB-50BF-4A5C-9D96-41AED398F207}"/>
    <dgm:cxn modelId="{D9CF52A2-DEC6-4D6E-A0D3-E37530AFF663}" type="presOf" srcId="{38A9BD8A-CF1C-4F07-9EAA-52F68E274B25}" destId="{5D27B5D2-622A-4502-814A-62ED92EB209F}" srcOrd="0" destOrd="0" presId="urn:microsoft.com/office/officeart/2005/8/layout/chevron2"/>
    <dgm:cxn modelId="{0FB49A56-7D08-415D-ACEB-E0AB0250608B}" type="presParOf" srcId="{61C18BAB-5E07-4327-937B-6D4DA3C205A6}" destId="{6D3B8846-4961-4E0E-A33C-1AEF2135E872}" srcOrd="0" destOrd="0" presId="urn:microsoft.com/office/officeart/2005/8/layout/chevron2"/>
    <dgm:cxn modelId="{8329CD78-CBD1-432D-9B70-F4088A3BEA8A}" type="presParOf" srcId="{6D3B8846-4961-4E0E-A33C-1AEF2135E872}" destId="{5D27B5D2-622A-4502-814A-62ED92EB209F}" srcOrd="0" destOrd="0" presId="urn:microsoft.com/office/officeart/2005/8/layout/chevron2"/>
    <dgm:cxn modelId="{02D85916-412C-4982-AC3A-F6B2C88B73AF}" type="presParOf" srcId="{6D3B8846-4961-4E0E-A33C-1AEF2135E872}" destId="{2E0A961C-B96C-4393-9613-B561CCA701F1}" srcOrd="1" destOrd="0" presId="urn:microsoft.com/office/officeart/2005/8/layout/chevron2"/>
    <dgm:cxn modelId="{E7220F81-C03D-4F6A-A6B0-61CFD2600F25}" type="presParOf" srcId="{61C18BAB-5E07-4327-937B-6D4DA3C205A6}" destId="{34353C06-14D4-4B01-80C4-01C652F38B01}" srcOrd="1" destOrd="0" presId="urn:microsoft.com/office/officeart/2005/8/layout/chevron2"/>
    <dgm:cxn modelId="{6E6E3717-6FAA-4B3E-98E1-B1EB987C1E65}" type="presParOf" srcId="{61C18BAB-5E07-4327-937B-6D4DA3C205A6}" destId="{5706C96E-A61C-470B-ABAD-E1380F9752D1}" srcOrd="2" destOrd="0" presId="urn:microsoft.com/office/officeart/2005/8/layout/chevron2"/>
    <dgm:cxn modelId="{8B8C4ABC-B897-49A7-89B6-BA3104511BA5}" type="presParOf" srcId="{5706C96E-A61C-470B-ABAD-E1380F9752D1}" destId="{C15138EA-DF4F-4958-9A3E-8A6F25262ED7}" srcOrd="0" destOrd="0" presId="urn:microsoft.com/office/officeart/2005/8/layout/chevron2"/>
    <dgm:cxn modelId="{DF66EA91-D4C0-47F4-B9BF-B36471966A67}" type="presParOf" srcId="{5706C96E-A61C-470B-ABAD-E1380F9752D1}" destId="{CB20605E-9FB6-4C0C-B963-992D0E77F19E}" srcOrd="1" destOrd="0" presId="urn:microsoft.com/office/officeart/2005/8/layout/chevron2"/>
    <dgm:cxn modelId="{10330D87-7900-4282-9907-08DFEA6866A6}" type="presParOf" srcId="{61C18BAB-5E07-4327-937B-6D4DA3C205A6}" destId="{FCE85240-5690-4D01-8E8E-17DDC9F58642}" srcOrd="3" destOrd="0" presId="urn:microsoft.com/office/officeart/2005/8/layout/chevron2"/>
    <dgm:cxn modelId="{8012BF99-7AA1-4930-A881-088DB0A08C2F}" type="presParOf" srcId="{61C18BAB-5E07-4327-937B-6D4DA3C205A6}" destId="{A74D3362-3BB3-4817-8EC4-294AB504FFB6}" srcOrd="4" destOrd="0" presId="urn:microsoft.com/office/officeart/2005/8/layout/chevron2"/>
    <dgm:cxn modelId="{80F54C07-DC9E-40AB-867C-458AEE9A61C5}" type="presParOf" srcId="{A74D3362-3BB3-4817-8EC4-294AB504FFB6}" destId="{A4E071A7-33AB-4A85-8445-614F240ABBE0}" srcOrd="0" destOrd="0" presId="urn:microsoft.com/office/officeart/2005/8/layout/chevron2"/>
    <dgm:cxn modelId="{C4725C2C-4504-4D13-A53D-396471C56971}" type="presParOf" srcId="{A74D3362-3BB3-4817-8EC4-294AB504FFB6}" destId="{2E6116F2-8C3D-4F70-A6EE-8DF4387C2A22}" srcOrd="1" destOrd="0" presId="urn:microsoft.com/office/officeart/2005/8/layout/chevron2"/>
    <dgm:cxn modelId="{779C3B91-5CD5-408F-8BEC-15589F63CDC9}" type="presParOf" srcId="{61C18BAB-5E07-4327-937B-6D4DA3C205A6}" destId="{7B9E91DE-9599-406C-84F3-9A8DF67C34C4}" srcOrd="5" destOrd="0" presId="urn:microsoft.com/office/officeart/2005/8/layout/chevron2"/>
    <dgm:cxn modelId="{65EEA23A-740E-4923-B659-51CB5394B97A}" type="presParOf" srcId="{61C18BAB-5E07-4327-937B-6D4DA3C205A6}" destId="{A2C59753-6F79-40E1-BD10-03AAA7CAD943}" srcOrd="6" destOrd="0" presId="urn:microsoft.com/office/officeart/2005/8/layout/chevron2"/>
    <dgm:cxn modelId="{89B68545-EA63-45C8-B63F-AEA7EB694D18}" type="presParOf" srcId="{A2C59753-6F79-40E1-BD10-03AAA7CAD943}" destId="{912BA945-A853-4CFA-AF72-D4506AF06385}" srcOrd="0" destOrd="0" presId="urn:microsoft.com/office/officeart/2005/8/layout/chevron2"/>
    <dgm:cxn modelId="{C21932BC-EB4F-43D7-AC79-A9E6AA94A194}" type="presParOf" srcId="{A2C59753-6F79-40E1-BD10-03AAA7CAD943}" destId="{4D16CFD3-17DC-4BDE-BE0D-C46A90A2DB46}" srcOrd="1" destOrd="0" presId="urn:microsoft.com/office/officeart/2005/8/layout/chevron2"/>
    <dgm:cxn modelId="{9CE9F62A-8710-481B-9AED-9EB0C5F990A3}" type="presParOf" srcId="{61C18BAB-5E07-4327-937B-6D4DA3C205A6}" destId="{FE354460-8530-4225-B9A6-721162C998A5}" srcOrd="7" destOrd="0" presId="urn:microsoft.com/office/officeart/2005/8/layout/chevron2"/>
    <dgm:cxn modelId="{8DB8A8A5-0C0C-4C9B-B60F-9D2183D017DF}" type="presParOf" srcId="{61C18BAB-5E07-4327-937B-6D4DA3C205A6}" destId="{5EC4A17D-E35E-45D5-B29C-8B4466C45B98}" srcOrd="8" destOrd="0" presId="urn:microsoft.com/office/officeart/2005/8/layout/chevron2"/>
    <dgm:cxn modelId="{55D94ABA-EA2B-4DDB-8AAD-FD27D5150B6A}" type="presParOf" srcId="{5EC4A17D-E35E-45D5-B29C-8B4466C45B98}" destId="{6F017846-F616-4EBF-8906-08701E593C96}" srcOrd="0" destOrd="0" presId="urn:microsoft.com/office/officeart/2005/8/layout/chevron2"/>
    <dgm:cxn modelId="{800242FC-C291-4CA0-88F2-CB232FF0A5AD}" type="presParOf" srcId="{5EC4A17D-E35E-45D5-B29C-8B4466C45B98}" destId="{E2772BD0-322A-4159-B8A7-65DED10905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1F206-B11A-4A3C-A850-62897799B20F}" type="doc">
      <dgm:prSet loTypeId="urn:microsoft.com/office/officeart/2005/8/layout/hProcess9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MY"/>
        </a:p>
      </dgm:t>
    </dgm:pt>
    <dgm:pt modelId="{71670FAC-2037-4A4C-8043-A8CB80F09251}">
      <dgm:prSet phldrT="[Text]" custT="1"/>
      <dgm:spPr/>
      <dgm:t>
        <a:bodyPr/>
        <a:lstStyle/>
        <a:p>
          <a:pPr algn="ctr"/>
          <a:r>
            <a:rPr lang="en-MY" sz="3500" dirty="0" smtClean="0">
              <a:latin typeface="Franklin Gothic Medium Cond" pitchFamily="34" charset="0"/>
              <a:ea typeface="Kozuka Gothic Pro H" pitchFamily="34" charset="-128"/>
            </a:rPr>
            <a:t>2008</a:t>
          </a:r>
        </a:p>
        <a:p>
          <a:pPr algn="ctr"/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pPr algn="ctr"/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Industrial Chemistry </a:t>
          </a:r>
          <a:endParaRPr lang="en-MY" sz="2000" b="1" dirty="0">
            <a:latin typeface="Franklin Gothic Medium Cond" pitchFamily="34" charset="0"/>
            <a:ea typeface="Kozuka Gothic Pro H" pitchFamily="34" charset="-128"/>
          </a:endParaRPr>
        </a:p>
      </dgm:t>
    </dgm:pt>
    <dgm:pt modelId="{14F356BB-EAC4-4026-A4B0-213C815061DB}" type="parTrans" cxnId="{B420CA2A-238B-4140-9AA9-48AAB9F73287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15F688E6-6E09-4698-9F41-906FF73E4469}" type="sibTrans" cxnId="{B420CA2A-238B-4140-9AA9-48AAB9F73287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0A4A0DC1-0F80-4BE5-BDCB-B2523C889F6E}">
      <dgm:prSet phldrT="[Text]" custT="1"/>
      <dgm:spPr/>
      <dgm:t>
        <a:bodyPr/>
        <a:lstStyle/>
        <a:p>
          <a:pPr algn="ctr"/>
          <a:endParaRPr lang="en-MY" sz="2400" dirty="0">
            <a:latin typeface="Book Antiqua" pitchFamily="18" charset="0"/>
          </a:endParaRPr>
        </a:p>
      </dgm:t>
    </dgm:pt>
    <dgm:pt modelId="{3DF8891D-1A72-4CB5-8A2C-E29801FA47FE}" type="parTrans" cxnId="{4C99E3FB-6406-4265-B71E-FF1A96EE9582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77AB8005-33C6-4204-B976-B7158B1ADEE8}" type="sibTrans" cxnId="{4C99E3FB-6406-4265-B71E-FF1A96EE9582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183D9414-652F-4BC9-B7F8-07FA67E0E7EC}">
      <dgm:prSet phldrT="[Text]" custT="1"/>
      <dgm:spPr/>
      <dgm:t>
        <a:bodyPr/>
        <a:lstStyle/>
        <a:p>
          <a:r>
            <a:rPr lang="en-US" sz="3500" dirty="0" smtClean="0">
              <a:latin typeface="Franklin Gothic Medium Cond" pitchFamily="34" charset="0"/>
              <a:ea typeface="Kozuka Gothic Pro H" pitchFamily="34" charset="-128"/>
            </a:rPr>
            <a:t>2009</a:t>
          </a:r>
        </a:p>
        <a:p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Industrial Biotechnology </a:t>
          </a:r>
        </a:p>
      </dgm:t>
    </dgm:pt>
    <dgm:pt modelId="{C5BD187E-9A01-42E6-A50C-ED63E17872D2}" type="parTrans" cxnId="{4AD0FC81-C191-496D-9D35-1D077B1ED2CC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5C0D60B5-D88C-4343-ACAE-2003076DD4B3}" type="sibTrans" cxnId="{4AD0FC81-C191-496D-9D35-1D077B1ED2CC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F1E157AF-5E06-426D-9D68-F280143BDAFF}">
      <dgm:prSet phldrT="[Text]" custT="1"/>
      <dgm:spPr/>
      <dgm:t>
        <a:bodyPr/>
        <a:lstStyle/>
        <a:p>
          <a:pPr algn="ctr"/>
          <a:r>
            <a:rPr lang="en-US" sz="3500" dirty="0" smtClean="0">
              <a:latin typeface="Franklin Gothic Medium Cond" pitchFamily="34" charset="0"/>
              <a:ea typeface="Kozuka Gothic Pro H" pitchFamily="34" charset="-128"/>
            </a:rPr>
            <a:t>2012</a:t>
          </a:r>
        </a:p>
        <a:p>
          <a:pPr algn="ctr"/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pPr algn="ctr"/>
          <a:r>
            <a:rPr lang="ms-MY" sz="2000" dirty="0" smtClean="0">
              <a:latin typeface="Franklin Gothic Medium Cond" pitchFamily="34" charset="0"/>
              <a:ea typeface="Kozuka Gothic Pro H" pitchFamily="34" charset="-128"/>
            </a:rPr>
            <a:t>Material Technology </a:t>
          </a:r>
          <a:endParaRPr lang="en-MY" sz="2000" dirty="0">
            <a:latin typeface="Franklin Gothic Medium Cond" pitchFamily="34" charset="0"/>
            <a:ea typeface="Kozuka Gothic Pro H" pitchFamily="34" charset="-128"/>
          </a:endParaRPr>
        </a:p>
      </dgm:t>
    </dgm:pt>
    <dgm:pt modelId="{A4814F0D-CBB9-41CA-9363-EEAA424D4E55}" type="parTrans" cxnId="{8128A789-0E9F-4774-A176-FDCFC9232B70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9889441C-EC01-48E0-A0A2-B90863A0E393}" type="sibTrans" cxnId="{8128A789-0E9F-4774-A176-FDCFC9232B70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38E12190-2736-4876-8D77-414E4D216C73}">
      <dgm:prSet phldrT="[Text]" custT="1"/>
      <dgm:spPr/>
      <dgm:t>
        <a:bodyPr/>
        <a:lstStyle/>
        <a:p>
          <a:pPr algn="ctr"/>
          <a:endParaRPr lang="en-MY" sz="2400" dirty="0">
            <a:latin typeface="Book Antiqua" pitchFamily="18" charset="0"/>
          </a:endParaRPr>
        </a:p>
      </dgm:t>
    </dgm:pt>
    <dgm:pt modelId="{98738A22-18D5-4454-B70B-A1A9A80BE519}" type="parTrans" cxnId="{7AC1157C-E299-48C0-AF0F-B386BAC18FB8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6A4574FC-3FAA-442E-AD2F-390C6DC308E3}" type="sibTrans" cxnId="{7AC1157C-E299-48C0-AF0F-B386BAC18FB8}">
      <dgm:prSet/>
      <dgm:spPr/>
      <dgm:t>
        <a:bodyPr/>
        <a:lstStyle/>
        <a:p>
          <a:endParaRPr lang="en-MY">
            <a:latin typeface="Book Antiqua" pitchFamily="18" charset="0"/>
          </a:endParaRPr>
        </a:p>
      </dgm:t>
    </dgm:pt>
    <dgm:pt modelId="{D7432A93-8D4B-4C94-8A69-05D439EFA3EF}" type="pres">
      <dgm:prSet presAssocID="{D191F206-B11A-4A3C-A850-62897799B2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5F97F61-5A58-4474-BD23-1F9B8815C790}" type="pres">
      <dgm:prSet presAssocID="{D191F206-B11A-4A3C-A850-62897799B20F}" presName="arrow" presStyleLbl="bgShp" presStyleIdx="0" presStyleCnt="1" custScaleX="117647" custLinFactNeighborY="-1416"/>
      <dgm:spPr/>
      <dgm:t>
        <a:bodyPr/>
        <a:lstStyle/>
        <a:p>
          <a:endParaRPr kumimoji="1" lang="ja-JP" altLang="en-US"/>
        </a:p>
      </dgm:t>
    </dgm:pt>
    <dgm:pt modelId="{01E75856-EBD1-493A-A734-38A440229AF5}" type="pres">
      <dgm:prSet presAssocID="{D191F206-B11A-4A3C-A850-62897799B20F}" presName="linearProcess" presStyleCnt="0"/>
      <dgm:spPr/>
      <dgm:t>
        <a:bodyPr/>
        <a:lstStyle/>
        <a:p>
          <a:endParaRPr kumimoji="1" lang="ja-JP" altLang="en-US"/>
        </a:p>
      </dgm:t>
    </dgm:pt>
    <dgm:pt modelId="{3D4E0C9E-AFFD-429F-AEFC-B7916774191E}" type="pres">
      <dgm:prSet presAssocID="{71670FAC-2037-4A4C-8043-A8CB80F092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B99EB9-CC26-430D-A514-1CD62F57BD3E}" type="pres">
      <dgm:prSet presAssocID="{15F688E6-6E09-4698-9F41-906FF73E4469}" presName="sibTrans" presStyleCnt="0"/>
      <dgm:spPr/>
      <dgm:t>
        <a:bodyPr/>
        <a:lstStyle/>
        <a:p>
          <a:endParaRPr kumimoji="1" lang="ja-JP" altLang="en-US"/>
        </a:p>
      </dgm:t>
    </dgm:pt>
    <dgm:pt modelId="{29942A45-72C1-4D8E-874E-314E61AF3257}" type="pres">
      <dgm:prSet presAssocID="{183D9414-652F-4BC9-B7F8-07FA67E0E7E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BE05BC2-465A-4BAD-9DA7-FCDFD9C14F7F}" type="pres">
      <dgm:prSet presAssocID="{5C0D60B5-D88C-4343-ACAE-2003076DD4B3}" presName="sibTrans" presStyleCnt="0"/>
      <dgm:spPr/>
      <dgm:t>
        <a:bodyPr/>
        <a:lstStyle/>
        <a:p>
          <a:endParaRPr kumimoji="1" lang="ja-JP" altLang="en-US"/>
        </a:p>
      </dgm:t>
    </dgm:pt>
    <dgm:pt modelId="{73F99F28-5965-450C-A677-8C5B634CB426}" type="pres">
      <dgm:prSet presAssocID="{F1E157AF-5E06-426D-9D68-F280143BDAF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CF44774-9231-4AF7-A4F3-53089A45C336}" type="presOf" srcId="{D191F206-B11A-4A3C-A850-62897799B20F}" destId="{D7432A93-8D4B-4C94-8A69-05D439EFA3EF}" srcOrd="0" destOrd="0" presId="urn:microsoft.com/office/officeart/2005/8/layout/hProcess9"/>
    <dgm:cxn modelId="{B420CA2A-238B-4140-9AA9-48AAB9F73287}" srcId="{D191F206-B11A-4A3C-A850-62897799B20F}" destId="{71670FAC-2037-4A4C-8043-A8CB80F09251}" srcOrd="0" destOrd="0" parTransId="{14F356BB-EAC4-4026-A4B0-213C815061DB}" sibTransId="{15F688E6-6E09-4698-9F41-906FF73E4469}"/>
    <dgm:cxn modelId="{8128A789-0E9F-4774-A176-FDCFC9232B70}" srcId="{D191F206-B11A-4A3C-A850-62897799B20F}" destId="{F1E157AF-5E06-426D-9D68-F280143BDAFF}" srcOrd="2" destOrd="0" parTransId="{A4814F0D-CBB9-41CA-9363-EEAA424D4E55}" sibTransId="{9889441C-EC01-48E0-A0A2-B90863A0E393}"/>
    <dgm:cxn modelId="{7AC1157C-E299-48C0-AF0F-B386BAC18FB8}" srcId="{F1E157AF-5E06-426D-9D68-F280143BDAFF}" destId="{38E12190-2736-4876-8D77-414E4D216C73}" srcOrd="0" destOrd="0" parTransId="{98738A22-18D5-4454-B70B-A1A9A80BE519}" sibTransId="{6A4574FC-3FAA-442E-AD2F-390C6DC308E3}"/>
    <dgm:cxn modelId="{DD347455-6DBC-42F6-B00C-C3F8AA5548C0}" type="presOf" srcId="{0A4A0DC1-0F80-4BE5-BDCB-B2523C889F6E}" destId="{3D4E0C9E-AFFD-429F-AEFC-B7916774191E}" srcOrd="0" destOrd="1" presId="urn:microsoft.com/office/officeart/2005/8/layout/hProcess9"/>
    <dgm:cxn modelId="{F5DF9484-0B3B-47D6-B960-01C10B408B0B}" type="presOf" srcId="{38E12190-2736-4876-8D77-414E4D216C73}" destId="{73F99F28-5965-450C-A677-8C5B634CB426}" srcOrd="0" destOrd="1" presId="urn:microsoft.com/office/officeart/2005/8/layout/hProcess9"/>
    <dgm:cxn modelId="{4C99E3FB-6406-4265-B71E-FF1A96EE9582}" srcId="{71670FAC-2037-4A4C-8043-A8CB80F09251}" destId="{0A4A0DC1-0F80-4BE5-BDCB-B2523C889F6E}" srcOrd="0" destOrd="0" parTransId="{3DF8891D-1A72-4CB5-8A2C-E29801FA47FE}" sibTransId="{77AB8005-33C6-4204-B976-B7158B1ADEE8}"/>
    <dgm:cxn modelId="{66A11D28-73FD-4D4B-8E26-378C124CF4DC}" type="presOf" srcId="{71670FAC-2037-4A4C-8043-A8CB80F09251}" destId="{3D4E0C9E-AFFD-429F-AEFC-B7916774191E}" srcOrd="0" destOrd="0" presId="urn:microsoft.com/office/officeart/2005/8/layout/hProcess9"/>
    <dgm:cxn modelId="{7034BE19-BB45-4900-AFF5-45D995CC8BD9}" type="presOf" srcId="{183D9414-652F-4BC9-B7F8-07FA67E0E7EC}" destId="{29942A45-72C1-4D8E-874E-314E61AF3257}" srcOrd="0" destOrd="0" presId="urn:microsoft.com/office/officeart/2005/8/layout/hProcess9"/>
    <dgm:cxn modelId="{4AD0FC81-C191-496D-9D35-1D077B1ED2CC}" srcId="{D191F206-B11A-4A3C-A850-62897799B20F}" destId="{183D9414-652F-4BC9-B7F8-07FA67E0E7EC}" srcOrd="1" destOrd="0" parTransId="{C5BD187E-9A01-42E6-A50C-ED63E17872D2}" sibTransId="{5C0D60B5-D88C-4343-ACAE-2003076DD4B3}"/>
    <dgm:cxn modelId="{6C474ED8-CFED-4940-B040-CC3083F552BB}" type="presOf" srcId="{F1E157AF-5E06-426D-9D68-F280143BDAFF}" destId="{73F99F28-5965-450C-A677-8C5B634CB426}" srcOrd="0" destOrd="0" presId="urn:microsoft.com/office/officeart/2005/8/layout/hProcess9"/>
    <dgm:cxn modelId="{53591466-BD7C-416F-80C3-747510E24053}" type="presParOf" srcId="{D7432A93-8D4B-4C94-8A69-05D439EFA3EF}" destId="{A5F97F61-5A58-4474-BD23-1F9B8815C790}" srcOrd="0" destOrd="0" presId="urn:microsoft.com/office/officeart/2005/8/layout/hProcess9"/>
    <dgm:cxn modelId="{1516D04D-4EE2-4994-8794-FF8A88E7B664}" type="presParOf" srcId="{D7432A93-8D4B-4C94-8A69-05D439EFA3EF}" destId="{01E75856-EBD1-493A-A734-38A440229AF5}" srcOrd="1" destOrd="0" presId="urn:microsoft.com/office/officeart/2005/8/layout/hProcess9"/>
    <dgm:cxn modelId="{DE5FB62C-B2C8-4C09-8F54-76B6AE9D3412}" type="presParOf" srcId="{01E75856-EBD1-493A-A734-38A440229AF5}" destId="{3D4E0C9E-AFFD-429F-AEFC-B7916774191E}" srcOrd="0" destOrd="0" presId="urn:microsoft.com/office/officeart/2005/8/layout/hProcess9"/>
    <dgm:cxn modelId="{E0D7C35D-80BE-4B93-B93C-2C686205EA73}" type="presParOf" srcId="{01E75856-EBD1-493A-A734-38A440229AF5}" destId="{87B99EB9-CC26-430D-A514-1CD62F57BD3E}" srcOrd="1" destOrd="0" presId="urn:microsoft.com/office/officeart/2005/8/layout/hProcess9"/>
    <dgm:cxn modelId="{64C13A53-A998-46A8-AF84-9D65E1BE3837}" type="presParOf" srcId="{01E75856-EBD1-493A-A734-38A440229AF5}" destId="{29942A45-72C1-4D8E-874E-314E61AF3257}" srcOrd="2" destOrd="0" presId="urn:microsoft.com/office/officeart/2005/8/layout/hProcess9"/>
    <dgm:cxn modelId="{97766A2C-FE5F-498B-99A8-191457A2D3BF}" type="presParOf" srcId="{01E75856-EBD1-493A-A734-38A440229AF5}" destId="{DBE05BC2-465A-4BAD-9DA7-FCDFD9C14F7F}" srcOrd="3" destOrd="0" presId="urn:microsoft.com/office/officeart/2005/8/layout/hProcess9"/>
    <dgm:cxn modelId="{57706B98-470C-46B2-9F0A-161BEDF62832}" type="presParOf" srcId="{01E75856-EBD1-493A-A734-38A440229AF5}" destId="{73F99F28-5965-450C-A677-8C5B634CB42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D36B8-9308-495A-A63C-AC1863C86D6C}" type="doc">
      <dgm:prSet loTypeId="urn:microsoft.com/office/officeart/2005/8/layout/hList1" loCatId="list" qsTypeId="urn:microsoft.com/office/officeart/2005/8/quickstyle/3d3" qsCatId="3D" csTypeId="urn:microsoft.com/office/officeart/2005/8/colors/colorful1#1" csCatId="colorful" phldr="1"/>
      <dgm:spPr/>
    </dgm:pt>
    <dgm:pt modelId="{5933C1A7-3B71-493F-803A-FE9F72AA115D}">
      <dgm:prSet phldrT="[Text]"/>
      <dgm:spPr/>
      <dgm:t>
        <a:bodyPr/>
        <a:lstStyle/>
        <a:p>
          <a:r>
            <a:rPr lang="en-US" b="1" dirty="0" smtClean="0"/>
            <a:t>Advanced Materials &amp; Physics</a:t>
          </a:r>
          <a:endParaRPr kumimoji="1" lang="ja-JP" altLang="en-US" b="1"/>
        </a:p>
      </dgm:t>
    </dgm:pt>
    <dgm:pt modelId="{D940E75F-2D13-4D81-99B9-45A71486F5E8}" type="parTrans" cxnId="{9E831323-F976-4063-A1A0-40A932FCB8EA}">
      <dgm:prSet/>
      <dgm:spPr/>
      <dgm:t>
        <a:bodyPr/>
        <a:lstStyle/>
        <a:p>
          <a:endParaRPr kumimoji="1" lang="ja-JP" altLang="en-US"/>
        </a:p>
      </dgm:t>
    </dgm:pt>
    <dgm:pt modelId="{8D9B0E8C-15A9-4E92-8B91-5A0D4B1116BE}" type="sibTrans" cxnId="{9E831323-F976-4063-A1A0-40A932FCB8EA}">
      <dgm:prSet/>
      <dgm:spPr/>
      <dgm:t>
        <a:bodyPr/>
        <a:lstStyle/>
        <a:p>
          <a:endParaRPr kumimoji="1" lang="ja-JP" altLang="en-US"/>
        </a:p>
      </dgm:t>
    </dgm:pt>
    <dgm:pt modelId="{E05D7F03-CF7A-4BB3-96B0-7D4032CC34CA}">
      <dgm:prSet phldrT="[Text]"/>
      <dgm:spPr/>
      <dgm:t>
        <a:bodyPr/>
        <a:lstStyle/>
        <a:p>
          <a:r>
            <a:rPr kumimoji="1" lang="en-US" altLang="ja-JP" b="1" dirty="0" smtClean="0"/>
            <a:t>Chemistry &amp; Industrial Chemistry</a:t>
          </a:r>
          <a:endParaRPr kumimoji="1" lang="ja-JP" altLang="en-US" b="1" dirty="0"/>
        </a:p>
      </dgm:t>
    </dgm:pt>
    <dgm:pt modelId="{38B27204-0FC1-4CF6-BA29-181EFBF8BDDC}" type="parTrans" cxnId="{5815503F-B9AF-4086-B0AA-3719264FB980}">
      <dgm:prSet/>
      <dgm:spPr/>
      <dgm:t>
        <a:bodyPr/>
        <a:lstStyle/>
        <a:p>
          <a:endParaRPr kumimoji="1" lang="ja-JP" altLang="en-US"/>
        </a:p>
      </dgm:t>
    </dgm:pt>
    <dgm:pt modelId="{E766826E-8B66-4434-A015-4E0537873162}" type="sibTrans" cxnId="{5815503F-B9AF-4086-B0AA-3719264FB980}">
      <dgm:prSet/>
      <dgm:spPr/>
      <dgm:t>
        <a:bodyPr/>
        <a:lstStyle/>
        <a:p>
          <a:endParaRPr kumimoji="1" lang="ja-JP" altLang="en-US"/>
        </a:p>
      </dgm:t>
    </dgm:pt>
    <dgm:pt modelId="{38085502-66C1-4425-9462-F352196FEB7F}">
      <dgm:prSet phldrT="[Text]"/>
      <dgm:spPr/>
      <dgm:t>
        <a:bodyPr/>
        <a:lstStyle/>
        <a:p>
          <a:r>
            <a:rPr kumimoji="1" lang="en-US" altLang="ja-JP" b="1" dirty="0" smtClean="0"/>
            <a:t>Biotechnology</a:t>
          </a:r>
          <a:endParaRPr kumimoji="1" lang="ja-JP" altLang="en-US" b="1"/>
        </a:p>
      </dgm:t>
    </dgm:pt>
    <dgm:pt modelId="{2F61BE08-35AA-46B9-B207-B07C4041136D}" type="parTrans" cxnId="{C4EAA904-4422-49BC-994A-5DF1DB720F63}">
      <dgm:prSet/>
      <dgm:spPr/>
      <dgm:t>
        <a:bodyPr/>
        <a:lstStyle/>
        <a:p>
          <a:endParaRPr kumimoji="1" lang="ja-JP" altLang="en-US"/>
        </a:p>
      </dgm:t>
    </dgm:pt>
    <dgm:pt modelId="{4F7EB01E-B661-42AD-B0F5-644AE97D27B9}" type="sibTrans" cxnId="{C4EAA904-4422-49BC-994A-5DF1DB720F63}">
      <dgm:prSet/>
      <dgm:spPr/>
      <dgm:t>
        <a:bodyPr/>
        <a:lstStyle/>
        <a:p>
          <a:endParaRPr kumimoji="1" lang="ja-JP" altLang="en-US"/>
        </a:p>
      </dgm:t>
    </dgm:pt>
    <dgm:pt modelId="{DC199CE0-5EE2-4BEB-A49B-100CD49D97EC}">
      <dgm:prSet/>
      <dgm:spPr/>
      <dgm:t>
        <a:bodyPr/>
        <a:lstStyle/>
        <a:p>
          <a:r>
            <a:rPr lang="en-MY" dirty="0" err="1" smtClean="0"/>
            <a:t>Nanostructured</a:t>
          </a:r>
          <a:r>
            <a:rPr lang="en-MY" dirty="0" smtClean="0"/>
            <a:t> Materials</a:t>
          </a:r>
          <a:endParaRPr kumimoji="1" lang="ja-JP" altLang="en-US" dirty="0"/>
        </a:p>
      </dgm:t>
    </dgm:pt>
    <dgm:pt modelId="{95D83BEB-0D4A-4E49-888D-3F3BC896E0FF}" type="parTrans" cxnId="{6FA2E19C-EFEF-498C-8C74-682CDDA6A78B}">
      <dgm:prSet/>
      <dgm:spPr/>
      <dgm:t>
        <a:bodyPr/>
        <a:lstStyle/>
        <a:p>
          <a:endParaRPr kumimoji="1" lang="ja-JP" altLang="en-US"/>
        </a:p>
      </dgm:t>
    </dgm:pt>
    <dgm:pt modelId="{E0BCA989-D2F1-442E-8DD0-07F5DC415B18}" type="sibTrans" cxnId="{6FA2E19C-EFEF-498C-8C74-682CDDA6A78B}">
      <dgm:prSet/>
      <dgm:spPr/>
      <dgm:t>
        <a:bodyPr/>
        <a:lstStyle/>
        <a:p>
          <a:endParaRPr kumimoji="1" lang="ja-JP" altLang="en-US"/>
        </a:p>
      </dgm:t>
    </dgm:pt>
    <dgm:pt modelId="{1B4D0888-B1A7-4522-8B0F-822A6D2295F7}">
      <dgm:prSet/>
      <dgm:spPr/>
      <dgm:t>
        <a:bodyPr/>
        <a:lstStyle/>
        <a:p>
          <a:r>
            <a:rPr kumimoji="1" lang="en-US" altLang="ja-JP" dirty="0" smtClean="0"/>
            <a:t> </a:t>
          </a:r>
          <a:r>
            <a:rPr lang="en-MY" dirty="0" smtClean="0"/>
            <a:t>Natural Products</a:t>
          </a:r>
          <a:endParaRPr kumimoji="1" lang="ja-JP" altLang="en-US" dirty="0"/>
        </a:p>
      </dgm:t>
    </dgm:pt>
    <dgm:pt modelId="{24A556C9-27FA-4955-9FFC-8570D173E80B}" type="parTrans" cxnId="{40234B0C-CCE6-4832-90BE-0E81747A3DD1}">
      <dgm:prSet/>
      <dgm:spPr/>
      <dgm:t>
        <a:bodyPr/>
        <a:lstStyle/>
        <a:p>
          <a:endParaRPr kumimoji="1" lang="ja-JP" altLang="en-US"/>
        </a:p>
      </dgm:t>
    </dgm:pt>
    <dgm:pt modelId="{C6C3C90B-96CA-477B-A2BB-D155E77FF08C}" type="sibTrans" cxnId="{40234B0C-CCE6-4832-90BE-0E81747A3DD1}">
      <dgm:prSet/>
      <dgm:spPr/>
      <dgm:t>
        <a:bodyPr/>
        <a:lstStyle/>
        <a:p>
          <a:endParaRPr kumimoji="1" lang="ja-JP" altLang="en-US"/>
        </a:p>
      </dgm:t>
    </dgm:pt>
    <dgm:pt modelId="{4DB058D4-C09C-4BF6-935C-F7D1BFD84D35}">
      <dgm:prSet/>
      <dgm:spPr/>
      <dgm:t>
        <a:bodyPr/>
        <a:lstStyle/>
        <a:p>
          <a:r>
            <a:rPr lang="en-MY" dirty="0" smtClean="0"/>
            <a:t>Bioprocess and Fermentation</a:t>
          </a:r>
          <a:endParaRPr kumimoji="1" lang="ja-JP" altLang="en-US" dirty="0"/>
        </a:p>
      </dgm:t>
    </dgm:pt>
    <dgm:pt modelId="{24C05264-B84B-42EC-97FC-8DB4C279BD9A}" type="parTrans" cxnId="{D387FDC4-8B3E-41CF-BC64-354E4A38321C}">
      <dgm:prSet/>
      <dgm:spPr/>
      <dgm:t>
        <a:bodyPr/>
        <a:lstStyle/>
        <a:p>
          <a:endParaRPr kumimoji="1" lang="ja-JP" altLang="en-US"/>
        </a:p>
      </dgm:t>
    </dgm:pt>
    <dgm:pt modelId="{D026AD97-B8B4-4B0D-81B7-CA22B217BDC4}" type="sibTrans" cxnId="{D387FDC4-8B3E-41CF-BC64-354E4A38321C}">
      <dgm:prSet/>
      <dgm:spPr/>
      <dgm:t>
        <a:bodyPr/>
        <a:lstStyle/>
        <a:p>
          <a:endParaRPr kumimoji="1" lang="ja-JP" altLang="en-US"/>
        </a:p>
      </dgm:t>
    </dgm:pt>
    <dgm:pt modelId="{EC54EB0C-E0CD-4B44-846B-2708A7A49B49}">
      <dgm:prSet/>
      <dgm:spPr/>
      <dgm:t>
        <a:bodyPr/>
        <a:lstStyle/>
        <a:p>
          <a:r>
            <a:rPr lang="en-MY" dirty="0" smtClean="0"/>
            <a:t>Fine &amp; Specialty Chemicals</a:t>
          </a:r>
          <a:endParaRPr lang="en-US" dirty="0"/>
        </a:p>
      </dgm:t>
    </dgm:pt>
    <dgm:pt modelId="{8EBA3FD3-2CAF-4C2D-B414-BB9D3CB167F4}" type="parTrans" cxnId="{378A3E82-BC9A-405D-B89E-856217232AB3}">
      <dgm:prSet/>
      <dgm:spPr/>
      <dgm:t>
        <a:bodyPr/>
        <a:lstStyle/>
        <a:p>
          <a:endParaRPr lang="en-US"/>
        </a:p>
      </dgm:t>
    </dgm:pt>
    <dgm:pt modelId="{CC2D86DD-B72C-47DB-9559-59B7902D1594}" type="sibTrans" cxnId="{378A3E82-BC9A-405D-B89E-856217232AB3}">
      <dgm:prSet/>
      <dgm:spPr/>
      <dgm:t>
        <a:bodyPr/>
        <a:lstStyle/>
        <a:p>
          <a:endParaRPr lang="en-US"/>
        </a:p>
      </dgm:t>
    </dgm:pt>
    <dgm:pt modelId="{30629463-0D90-488B-AF51-BC7C2D9661BA}">
      <dgm:prSet/>
      <dgm:spPr/>
      <dgm:t>
        <a:bodyPr/>
        <a:lstStyle/>
        <a:p>
          <a:r>
            <a:rPr lang="en-MY" dirty="0" smtClean="0"/>
            <a:t>Catalysis</a:t>
          </a:r>
          <a:endParaRPr lang="en-US" dirty="0"/>
        </a:p>
      </dgm:t>
    </dgm:pt>
    <dgm:pt modelId="{5B3CB149-12DC-45EF-80B4-3AEFE2048117}" type="parTrans" cxnId="{B618AF54-B3EA-4348-812D-9B2AD391205A}">
      <dgm:prSet/>
      <dgm:spPr/>
      <dgm:t>
        <a:bodyPr/>
        <a:lstStyle/>
        <a:p>
          <a:endParaRPr lang="en-US"/>
        </a:p>
      </dgm:t>
    </dgm:pt>
    <dgm:pt modelId="{4B74C029-F85A-4E8E-B5DA-DE31FF6A84B2}" type="sibTrans" cxnId="{B618AF54-B3EA-4348-812D-9B2AD391205A}">
      <dgm:prSet/>
      <dgm:spPr/>
      <dgm:t>
        <a:bodyPr/>
        <a:lstStyle/>
        <a:p>
          <a:endParaRPr lang="en-US"/>
        </a:p>
      </dgm:t>
    </dgm:pt>
    <dgm:pt modelId="{D2656A3C-2151-40A1-A69D-EAA79679AF9D}">
      <dgm:prSet/>
      <dgm:spPr/>
      <dgm:t>
        <a:bodyPr/>
        <a:lstStyle/>
        <a:p>
          <a:r>
            <a:rPr lang="en-MY" dirty="0" err="1" smtClean="0"/>
            <a:t>Oleochemical</a:t>
          </a:r>
          <a:endParaRPr lang="en-US" dirty="0"/>
        </a:p>
      </dgm:t>
    </dgm:pt>
    <dgm:pt modelId="{C0BF606E-196C-498D-8F18-0786BE52153C}" type="parTrans" cxnId="{E6434B6E-8A49-4FEF-9D42-97794E490477}">
      <dgm:prSet/>
      <dgm:spPr/>
      <dgm:t>
        <a:bodyPr/>
        <a:lstStyle/>
        <a:p>
          <a:endParaRPr lang="en-US"/>
        </a:p>
      </dgm:t>
    </dgm:pt>
    <dgm:pt modelId="{3B89878F-5493-4AF4-AB90-35AEF198A315}" type="sibTrans" cxnId="{E6434B6E-8A49-4FEF-9D42-97794E490477}">
      <dgm:prSet/>
      <dgm:spPr/>
      <dgm:t>
        <a:bodyPr/>
        <a:lstStyle/>
        <a:p>
          <a:endParaRPr lang="en-US"/>
        </a:p>
      </dgm:t>
    </dgm:pt>
    <dgm:pt modelId="{D6920588-93F2-4347-BAFA-1ACEDB6C3012}">
      <dgm:prSet/>
      <dgm:spPr/>
      <dgm:t>
        <a:bodyPr/>
        <a:lstStyle/>
        <a:p>
          <a:r>
            <a:rPr lang="en-MY" dirty="0" smtClean="0"/>
            <a:t>Petrochemical</a:t>
          </a:r>
          <a:endParaRPr lang="en-US" dirty="0"/>
        </a:p>
      </dgm:t>
    </dgm:pt>
    <dgm:pt modelId="{41CD162B-1C00-4CC7-A322-5DA780B6EB9A}" type="parTrans" cxnId="{9BC25593-EA5B-4E45-AEB1-83EE437DC15C}">
      <dgm:prSet/>
      <dgm:spPr/>
      <dgm:t>
        <a:bodyPr/>
        <a:lstStyle/>
        <a:p>
          <a:endParaRPr lang="en-US"/>
        </a:p>
      </dgm:t>
    </dgm:pt>
    <dgm:pt modelId="{2ABDA5D8-4DBC-41C7-A089-3AF948D57C6A}" type="sibTrans" cxnId="{9BC25593-EA5B-4E45-AEB1-83EE437DC15C}">
      <dgm:prSet/>
      <dgm:spPr/>
      <dgm:t>
        <a:bodyPr/>
        <a:lstStyle/>
        <a:p>
          <a:endParaRPr lang="en-US"/>
        </a:p>
      </dgm:t>
    </dgm:pt>
    <dgm:pt modelId="{30C0369A-2713-499E-8DCD-4A6D50148E2E}">
      <dgm:prSet/>
      <dgm:spPr/>
      <dgm:t>
        <a:bodyPr/>
        <a:lstStyle/>
        <a:p>
          <a:r>
            <a:rPr lang="en-MY" dirty="0" smtClean="0"/>
            <a:t>Polymer Chemistry</a:t>
          </a:r>
          <a:endParaRPr lang="en-US" dirty="0"/>
        </a:p>
      </dgm:t>
    </dgm:pt>
    <dgm:pt modelId="{CD55576C-28CF-47E3-BA26-2FD65C274EDD}" type="parTrans" cxnId="{DF4F085A-E97A-4ADA-AB51-328E6527F88F}">
      <dgm:prSet/>
      <dgm:spPr/>
      <dgm:t>
        <a:bodyPr/>
        <a:lstStyle/>
        <a:p>
          <a:endParaRPr lang="en-US"/>
        </a:p>
      </dgm:t>
    </dgm:pt>
    <dgm:pt modelId="{A5126863-3E1A-46C8-BD91-1E00502940D0}" type="sibTrans" cxnId="{DF4F085A-E97A-4ADA-AB51-328E6527F88F}">
      <dgm:prSet/>
      <dgm:spPr/>
      <dgm:t>
        <a:bodyPr/>
        <a:lstStyle/>
        <a:p>
          <a:endParaRPr lang="en-US"/>
        </a:p>
      </dgm:t>
    </dgm:pt>
    <dgm:pt modelId="{AF799B30-FFD0-4A77-B8F2-369BA7ED22B3}">
      <dgm:prSet/>
      <dgm:spPr/>
      <dgm:t>
        <a:bodyPr/>
        <a:lstStyle/>
        <a:p>
          <a:r>
            <a:rPr lang="en-MY" dirty="0" smtClean="0"/>
            <a:t>Analytical Chemistry</a:t>
          </a:r>
          <a:endParaRPr lang="en-US" dirty="0"/>
        </a:p>
      </dgm:t>
    </dgm:pt>
    <dgm:pt modelId="{1835A79F-B12F-42E5-984C-E09F3E483BFE}" type="parTrans" cxnId="{C36C8617-BF47-4538-B527-330E5747384F}">
      <dgm:prSet/>
      <dgm:spPr/>
      <dgm:t>
        <a:bodyPr/>
        <a:lstStyle/>
        <a:p>
          <a:endParaRPr lang="en-US"/>
        </a:p>
      </dgm:t>
    </dgm:pt>
    <dgm:pt modelId="{A3ED721A-0DEC-450E-9B8A-EAD3F6B0079D}" type="sibTrans" cxnId="{C36C8617-BF47-4538-B527-330E5747384F}">
      <dgm:prSet/>
      <dgm:spPr/>
      <dgm:t>
        <a:bodyPr/>
        <a:lstStyle/>
        <a:p>
          <a:endParaRPr lang="en-US"/>
        </a:p>
      </dgm:t>
    </dgm:pt>
    <dgm:pt modelId="{D3533D96-FC4A-4F35-8183-A6BD6BAA79B0}">
      <dgm:prSet/>
      <dgm:spPr/>
      <dgm:t>
        <a:bodyPr/>
        <a:lstStyle/>
        <a:p>
          <a:r>
            <a:rPr lang="en-MY" dirty="0" smtClean="0"/>
            <a:t>Environmental Pollution Monitoring </a:t>
          </a:r>
          <a:endParaRPr lang="en-US" dirty="0"/>
        </a:p>
      </dgm:t>
    </dgm:pt>
    <dgm:pt modelId="{CBBA7296-15D2-490F-8164-05709FDD50CB}" type="parTrans" cxnId="{6410536F-5663-405B-A12C-16A65B63AD8E}">
      <dgm:prSet/>
      <dgm:spPr/>
      <dgm:t>
        <a:bodyPr/>
        <a:lstStyle/>
        <a:p>
          <a:endParaRPr lang="en-US"/>
        </a:p>
      </dgm:t>
    </dgm:pt>
    <dgm:pt modelId="{0BDC215D-15E7-4157-A39E-674A840D41B3}" type="sibTrans" cxnId="{6410536F-5663-405B-A12C-16A65B63AD8E}">
      <dgm:prSet/>
      <dgm:spPr/>
      <dgm:t>
        <a:bodyPr/>
        <a:lstStyle/>
        <a:p>
          <a:endParaRPr lang="en-US"/>
        </a:p>
      </dgm:t>
    </dgm:pt>
    <dgm:pt modelId="{663B08F2-8DC7-431D-A2B9-2EEEF12AEC9B}">
      <dgm:prSet/>
      <dgm:spPr/>
      <dgm:t>
        <a:bodyPr/>
        <a:lstStyle/>
        <a:p>
          <a:r>
            <a:rPr lang="en-MY" dirty="0" smtClean="0"/>
            <a:t>Food Chemistry</a:t>
          </a:r>
          <a:endParaRPr lang="en-US" dirty="0"/>
        </a:p>
      </dgm:t>
    </dgm:pt>
    <dgm:pt modelId="{4FFA79AE-2A54-4F97-9BFE-7E114393F21B}" type="parTrans" cxnId="{A9B8C756-48D1-4F15-8DAE-D412F87969A6}">
      <dgm:prSet/>
      <dgm:spPr/>
      <dgm:t>
        <a:bodyPr/>
        <a:lstStyle/>
        <a:p>
          <a:endParaRPr lang="en-US"/>
        </a:p>
      </dgm:t>
    </dgm:pt>
    <dgm:pt modelId="{D6A7F8F6-656D-4099-A18F-115A02ECFEE4}" type="sibTrans" cxnId="{A9B8C756-48D1-4F15-8DAE-D412F87969A6}">
      <dgm:prSet/>
      <dgm:spPr/>
      <dgm:t>
        <a:bodyPr/>
        <a:lstStyle/>
        <a:p>
          <a:endParaRPr lang="en-US"/>
        </a:p>
      </dgm:t>
    </dgm:pt>
    <dgm:pt modelId="{C7119264-6331-4F8B-8AA8-1041814AF45C}">
      <dgm:prSet/>
      <dgm:spPr/>
      <dgm:t>
        <a:bodyPr/>
        <a:lstStyle/>
        <a:p>
          <a:r>
            <a:rPr lang="en-MY" dirty="0" err="1" smtClean="0"/>
            <a:t>Organometallic</a:t>
          </a:r>
          <a:r>
            <a:rPr lang="en-MY" dirty="0" smtClean="0"/>
            <a:t> Chemistry</a:t>
          </a:r>
          <a:endParaRPr lang="en-US" dirty="0"/>
        </a:p>
      </dgm:t>
    </dgm:pt>
    <dgm:pt modelId="{B20D22A3-C086-414E-980F-0205A70D0149}" type="parTrans" cxnId="{A9CFF726-0701-4583-A648-9882F0A9D593}">
      <dgm:prSet/>
      <dgm:spPr/>
      <dgm:t>
        <a:bodyPr/>
        <a:lstStyle/>
        <a:p>
          <a:endParaRPr lang="en-US"/>
        </a:p>
      </dgm:t>
    </dgm:pt>
    <dgm:pt modelId="{064B14EE-1F04-48C8-853D-27EA0D759BB8}" type="sibTrans" cxnId="{A9CFF726-0701-4583-A648-9882F0A9D593}">
      <dgm:prSet/>
      <dgm:spPr/>
      <dgm:t>
        <a:bodyPr/>
        <a:lstStyle/>
        <a:p>
          <a:endParaRPr lang="en-US"/>
        </a:p>
      </dgm:t>
    </dgm:pt>
    <dgm:pt modelId="{54016BB8-F5AF-4505-8BAD-D1C4838FF84D}">
      <dgm:prSet/>
      <dgm:spPr/>
      <dgm:t>
        <a:bodyPr/>
        <a:lstStyle/>
        <a:p>
          <a:r>
            <a:rPr lang="en-MY" dirty="0" smtClean="0"/>
            <a:t>Other Chemistry Related Field</a:t>
          </a:r>
          <a:endParaRPr lang="en-US" dirty="0"/>
        </a:p>
      </dgm:t>
    </dgm:pt>
    <dgm:pt modelId="{F0FF46F4-0A0E-40E2-8BCA-3D5E6E0D8068}" type="parTrans" cxnId="{3A99723E-E09D-4388-B3A0-018D07281CF0}">
      <dgm:prSet/>
      <dgm:spPr/>
      <dgm:t>
        <a:bodyPr/>
        <a:lstStyle/>
        <a:p>
          <a:endParaRPr lang="en-US"/>
        </a:p>
      </dgm:t>
    </dgm:pt>
    <dgm:pt modelId="{44FC569C-CEE1-4602-AF3C-E445649D4713}" type="sibTrans" cxnId="{3A99723E-E09D-4388-B3A0-018D07281CF0}">
      <dgm:prSet/>
      <dgm:spPr/>
      <dgm:t>
        <a:bodyPr/>
        <a:lstStyle/>
        <a:p>
          <a:endParaRPr lang="en-US"/>
        </a:p>
      </dgm:t>
    </dgm:pt>
    <dgm:pt modelId="{71E6CF90-FB1D-493E-922D-10E1A7E79531}">
      <dgm:prSet/>
      <dgm:spPr/>
      <dgm:t>
        <a:bodyPr/>
        <a:lstStyle/>
        <a:p>
          <a:r>
            <a:rPr lang="en-MY" dirty="0" smtClean="0"/>
            <a:t>Enzyme/Protein Technology</a:t>
          </a:r>
          <a:endParaRPr lang="en-US" dirty="0"/>
        </a:p>
      </dgm:t>
    </dgm:pt>
    <dgm:pt modelId="{1C32C8F8-C76B-49D8-93A6-B94EBD0C263C}" type="parTrans" cxnId="{0B52AE5C-D48B-4C23-ACAD-7D5BE6D82E6D}">
      <dgm:prSet/>
      <dgm:spPr/>
      <dgm:t>
        <a:bodyPr/>
        <a:lstStyle/>
        <a:p>
          <a:endParaRPr lang="en-US"/>
        </a:p>
      </dgm:t>
    </dgm:pt>
    <dgm:pt modelId="{F0789460-A598-4159-9DF3-F012C1795FD2}" type="sibTrans" cxnId="{0B52AE5C-D48B-4C23-ACAD-7D5BE6D82E6D}">
      <dgm:prSet/>
      <dgm:spPr/>
      <dgm:t>
        <a:bodyPr/>
        <a:lstStyle/>
        <a:p>
          <a:endParaRPr lang="en-US"/>
        </a:p>
      </dgm:t>
    </dgm:pt>
    <dgm:pt modelId="{6932D44D-4747-44B4-8174-A034718C0F2E}">
      <dgm:prSet/>
      <dgm:spPr/>
      <dgm:t>
        <a:bodyPr/>
        <a:lstStyle/>
        <a:p>
          <a:r>
            <a:rPr lang="en-MY" dirty="0" smtClean="0"/>
            <a:t>Industrial Biochemistry</a:t>
          </a:r>
          <a:endParaRPr lang="en-US" dirty="0"/>
        </a:p>
      </dgm:t>
    </dgm:pt>
    <dgm:pt modelId="{1B4A5579-D402-4107-9933-4A9D072FD189}" type="parTrans" cxnId="{58E77D6D-6A91-4E14-8B55-CDF62A57E2C3}">
      <dgm:prSet/>
      <dgm:spPr/>
      <dgm:t>
        <a:bodyPr/>
        <a:lstStyle/>
        <a:p>
          <a:endParaRPr lang="en-US"/>
        </a:p>
      </dgm:t>
    </dgm:pt>
    <dgm:pt modelId="{9DC810CE-521F-4839-AC8E-48A0827BF817}" type="sibTrans" cxnId="{58E77D6D-6A91-4E14-8B55-CDF62A57E2C3}">
      <dgm:prSet/>
      <dgm:spPr/>
      <dgm:t>
        <a:bodyPr/>
        <a:lstStyle/>
        <a:p>
          <a:endParaRPr lang="en-US"/>
        </a:p>
      </dgm:t>
    </dgm:pt>
    <dgm:pt modelId="{2B4E2524-1EA0-49D4-BE45-4DDAC111117E}">
      <dgm:prSet/>
      <dgm:spPr/>
      <dgm:t>
        <a:bodyPr/>
        <a:lstStyle/>
        <a:p>
          <a:r>
            <a:rPr lang="en-MY" dirty="0" smtClean="0"/>
            <a:t>Industrial Microbiology</a:t>
          </a:r>
          <a:endParaRPr lang="en-US" dirty="0"/>
        </a:p>
      </dgm:t>
    </dgm:pt>
    <dgm:pt modelId="{1E6365E3-2299-4551-BFBF-BF6FDD7DF99F}" type="parTrans" cxnId="{2C6817A7-5842-493A-A787-426591B91556}">
      <dgm:prSet/>
      <dgm:spPr/>
      <dgm:t>
        <a:bodyPr/>
        <a:lstStyle/>
        <a:p>
          <a:endParaRPr lang="en-US"/>
        </a:p>
      </dgm:t>
    </dgm:pt>
    <dgm:pt modelId="{A879A325-CFD2-4671-BCA8-78038F7C0017}" type="sibTrans" cxnId="{2C6817A7-5842-493A-A787-426591B91556}">
      <dgm:prSet/>
      <dgm:spPr/>
      <dgm:t>
        <a:bodyPr/>
        <a:lstStyle/>
        <a:p>
          <a:endParaRPr lang="en-US"/>
        </a:p>
      </dgm:t>
    </dgm:pt>
    <dgm:pt modelId="{60F0CB38-78F0-4324-9E9B-00C7472A9B62}">
      <dgm:prSet/>
      <dgm:spPr/>
      <dgm:t>
        <a:bodyPr/>
        <a:lstStyle/>
        <a:p>
          <a:r>
            <a:rPr lang="en-MY" dirty="0" err="1" smtClean="0"/>
            <a:t>Bionanotechnology</a:t>
          </a:r>
          <a:endParaRPr lang="en-US" dirty="0"/>
        </a:p>
      </dgm:t>
    </dgm:pt>
    <dgm:pt modelId="{1740C147-912F-4F6B-8026-0726EC20784C}" type="parTrans" cxnId="{CEF185F4-24D9-4F33-B841-A85ED40ED121}">
      <dgm:prSet/>
      <dgm:spPr/>
      <dgm:t>
        <a:bodyPr/>
        <a:lstStyle/>
        <a:p>
          <a:endParaRPr lang="en-US"/>
        </a:p>
      </dgm:t>
    </dgm:pt>
    <dgm:pt modelId="{8F06DE84-EC95-4963-AFC5-D7B3C3A448DD}" type="sibTrans" cxnId="{CEF185F4-24D9-4F33-B841-A85ED40ED121}">
      <dgm:prSet/>
      <dgm:spPr/>
      <dgm:t>
        <a:bodyPr/>
        <a:lstStyle/>
        <a:p>
          <a:endParaRPr lang="en-US"/>
        </a:p>
      </dgm:t>
    </dgm:pt>
    <dgm:pt modelId="{6F65D884-66E6-4FEB-8E1C-D9D9DFB55C50}">
      <dgm:prSet/>
      <dgm:spPr/>
      <dgm:t>
        <a:bodyPr/>
        <a:lstStyle/>
        <a:p>
          <a:r>
            <a:rPr lang="en-MY" dirty="0" smtClean="0"/>
            <a:t>Biosensor/Diagnostic Kits</a:t>
          </a:r>
          <a:endParaRPr lang="en-US" dirty="0"/>
        </a:p>
      </dgm:t>
    </dgm:pt>
    <dgm:pt modelId="{F1B65E0D-3EA6-4A47-9535-A625C1521CA8}" type="parTrans" cxnId="{0D4F9698-86A1-4365-A4B7-A19A8C8C4D0F}">
      <dgm:prSet/>
      <dgm:spPr/>
      <dgm:t>
        <a:bodyPr/>
        <a:lstStyle/>
        <a:p>
          <a:endParaRPr lang="en-US"/>
        </a:p>
      </dgm:t>
    </dgm:pt>
    <dgm:pt modelId="{AC4A93E2-70AF-4C2D-A9CD-CF8E5E0F8D24}" type="sibTrans" cxnId="{0D4F9698-86A1-4365-A4B7-A19A8C8C4D0F}">
      <dgm:prSet/>
      <dgm:spPr/>
      <dgm:t>
        <a:bodyPr/>
        <a:lstStyle/>
        <a:p>
          <a:endParaRPr lang="en-US"/>
        </a:p>
      </dgm:t>
    </dgm:pt>
    <dgm:pt modelId="{5C6ADC3B-0325-440D-AFA0-7EB9A4E41B8B}">
      <dgm:prSet/>
      <dgm:spPr/>
      <dgm:t>
        <a:bodyPr/>
        <a:lstStyle/>
        <a:p>
          <a:r>
            <a:rPr lang="en-MY" dirty="0" smtClean="0"/>
            <a:t>Bioremediation</a:t>
          </a:r>
          <a:endParaRPr lang="en-US" dirty="0"/>
        </a:p>
      </dgm:t>
    </dgm:pt>
    <dgm:pt modelId="{939B9B83-2C20-4081-8091-AC6C6299FC13}" type="parTrans" cxnId="{7DC2E9D3-518C-4AA2-B064-8B95840D9293}">
      <dgm:prSet/>
      <dgm:spPr/>
      <dgm:t>
        <a:bodyPr/>
        <a:lstStyle/>
        <a:p>
          <a:endParaRPr lang="en-US"/>
        </a:p>
      </dgm:t>
    </dgm:pt>
    <dgm:pt modelId="{9E6F62C2-6CD6-4B50-89C3-3DD70B8AB6BC}" type="sibTrans" cxnId="{7DC2E9D3-518C-4AA2-B064-8B95840D9293}">
      <dgm:prSet/>
      <dgm:spPr/>
      <dgm:t>
        <a:bodyPr/>
        <a:lstStyle/>
        <a:p>
          <a:endParaRPr lang="en-US"/>
        </a:p>
      </dgm:t>
    </dgm:pt>
    <dgm:pt modelId="{C91A156E-F75A-4C4E-B3B2-94405B882225}">
      <dgm:prSet/>
      <dgm:spPr/>
      <dgm:t>
        <a:bodyPr/>
        <a:lstStyle/>
        <a:p>
          <a:r>
            <a:rPr lang="en-MY" dirty="0" smtClean="0"/>
            <a:t>Cell Culture Technology</a:t>
          </a:r>
          <a:endParaRPr lang="en-US" dirty="0"/>
        </a:p>
      </dgm:t>
    </dgm:pt>
    <dgm:pt modelId="{BB494CCC-7BE9-4860-9D7A-36A9CCC94B1A}" type="parTrans" cxnId="{2AA61EDC-FB25-42DB-A582-753E4B17C1EE}">
      <dgm:prSet/>
      <dgm:spPr/>
      <dgm:t>
        <a:bodyPr/>
        <a:lstStyle/>
        <a:p>
          <a:endParaRPr lang="en-US"/>
        </a:p>
      </dgm:t>
    </dgm:pt>
    <dgm:pt modelId="{0FAF86C2-EAFC-404A-A433-34F9B273C23A}" type="sibTrans" cxnId="{2AA61EDC-FB25-42DB-A582-753E4B17C1EE}">
      <dgm:prSet/>
      <dgm:spPr/>
      <dgm:t>
        <a:bodyPr/>
        <a:lstStyle/>
        <a:p>
          <a:endParaRPr lang="en-US"/>
        </a:p>
      </dgm:t>
    </dgm:pt>
    <dgm:pt modelId="{70625D59-5F6C-4A94-918A-F6EE1A1E6D04}">
      <dgm:prSet/>
      <dgm:spPr/>
      <dgm:t>
        <a:bodyPr/>
        <a:lstStyle/>
        <a:p>
          <a:r>
            <a:rPr lang="en-MY" dirty="0" smtClean="0"/>
            <a:t>Food Microbiology</a:t>
          </a:r>
          <a:endParaRPr lang="en-US" dirty="0"/>
        </a:p>
      </dgm:t>
    </dgm:pt>
    <dgm:pt modelId="{EA9ADA92-EC76-4A03-89D7-6161312A426C}" type="parTrans" cxnId="{5D6CFC5D-FAF6-4934-9215-1E8F9280C1D0}">
      <dgm:prSet/>
      <dgm:spPr/>
      <dgm:t>
        <a:bodyPr/>
        <a:lstStyle/>
        <a:p>
          <a:endParaRPr lang="en-US"/>
        </a:p>
      </dgm:t>
    </dgm:pt>
    <dgm:pt modelId="{3A45E47A-5E3B-4939-8121-59F679B293F2}" type="sibTrans" cxnId="{5D6CFC5D-FAF6-4934-9215-1E8F9280C1D0}">
      <dgm:prSet/>
      <dgm:spPr/>
      <dgm:t>
        <a:bodyPr/>
        <a:lstStyle/>
        <a:p>
          <a:endParaRPr lang="en-US"/>
        </a:p>
      </dgm:t>
    </dgm:pt>
    <dgm:pt modelId="{EE939332-54AB-4EB3-BDB7-A3DBC6264D18}">
      <dgm:prSet/>
      <dgm:spPr/>
      <dgm:t>
        <a:bodyPr/>
        <a:lstStyle/>
        <a:p>
          <a:r>
            <a:rPr lang="en-MY" dirty="0" smtClean="0"/>
            <a:t>Drug Delivery and Discovery</a:t>
          </a:r>
          <a:endParaRPr lang="en-US" dirty="0"/>
        </a:p>
      </dgm:t>
    </dgm:pt>
    <dgm:pt modelId="{039C49D0-AC7F-450E-845E-311F6FFC72B1}" type="parTrans" cxnId="{1F157BB7-756D-49AE-90C9-F05005B2E168}">
      <dgm:prSet/>
      <dgm:spPr/>
      <dgm:t>
        <a:bodyPr/>
        <a:lstStyle/>
        <a:p>
          <a:endParaRPr lang="en-US"/>
        </a:p>
      </dgm:t>
    </dgm:pt>
    <dgm:pt modelId="{D5676470-9271-4824-B6B5-29310971FD8B}" type="sibTrans" cxnId="{1F157BB7-756D-49AE-90C9-F05005B2E168}">
      <dgm:prSet/>
      <dgm:spPr/>
      <dgm:t>
        <a:bodyPr/>
        <a:lstStyle/>
        <a:p>
          <a:endParaRPr lang="en-US"/>
        </a:p>
      </dgm:t>
    </dgm:pt>
    <dgm:pt modelId="{78D175BB-AFF8-423F-B539-AE0E818BE7DC}">
      <dgm:prSet/>
      <dgm:spPr/>
      <dgm:t>
        <a:bodyPr/>
        <a:lstStyle/>
        <a:p>
          <a:r>
            <a:rPr lang="en-MY" dirty="0" err="1" smtClean="0"/>
            <a:t>Omics</a:t>
          </a:r>
          <a:r>
            <a:rPr lang="en-MY" dirty="0" smtClean="0"/>
            <a:t> Technology</a:t>
          </a:r>
          <a:endParaRPr lang="en-US" dirty="0"/>
        </a:p>
      </dgm:t>
    </dgm:pt>
    <dgm:pt modelId="{2553E73B-087C-410D-911C-860A61E7A126}" type="parTrans" cxnId="{BE370559-D3FF-4C9C-B4B5-C3DFCCAEBA82}">
      <dgm:prSet/>
      <dgm:spPr/>
      <dgm:t>
        <a:bodyPr/>
        <a:lstStyle/>
        <a:p>
          <a:endParaRPr lang="en-US"/>
        </a:p>
      </dgm:t>
    </dgm:pt>
    <dgm:pt modelId="{A42F0C69-F4C3-4CF8-9F32-B6C7946F34F8}" type="sibTrans" cxnId="{BE370559-D3FF-4C9C-B4B5-C3DFCCAEBA82}">
      <dgm:prSet/>
      <dgm:spPr/>
      <dgm:t>
        <a:bodyPr/>
        <a:lstStyle/>
        <a:p>
          <a:endParaRPr lang="en-US"/>
        </a:p>
      </dgm:t>
    </dgm:pt>
    <dgm:pt modelId="{E61207B3-3316-4106-9C66-2DB786BC432E}">
      <dgm:prSet/>
      <dgm:spPr/>
      <dgm:t>
        <a:bodyPr/>
        <a:lstStyle/>
        <a:p>
          <a:r>
            <a:rPr lang="en-MY" dirty="0" smtClean="0"/>
            <a:t>Plant Biotechnology</a:t>
          </a:r>
          <a:endParaRPr lang="en-US" dirty="0"/>
        </a:p>
      </dgm:t>
    </dgm:pt>
    <dgm:pt modelId="{B37CC393-67A4-44FC-850D-F5CFC61F1166}" type="parTrans" cxnId="{191AE194-70D1-4F27-A8DC-B9B88F43E2C9}">
      <dgm:prSet/>
      <dgm:spPr/>
      <dgm:t>
        <a:bodyPr/>
        <a:lstStyle/>
        <a:p>
          <a:endParaRPr lang="en-US"/>
        </a:p>
      </dgm:t>
    </dgm:pt>
    <dgm:pt modelId="{7CC4ABD5-FA4D-485C-A9B1-39D165C9AB50}" type="sibTrans" cxnId="{191AE194-70D1-4F27-A8DC-B9B88F43E2C9}">
      <dgm:prSet/>
      <dgm:spPr/>
      <dgm:t>
        <a:bodyPr/>
        <a:lstStyle/>
        <a:p>
          <a:endParaRPr lang="en-US"/>
        </a:p>
      </dgm:t>
    </dgm:pt>
    <dgm:pt modelId="{2E11D0EF-D3BB-4436-97EA-6BAA8BD96707}">
      <dgm:prSet/>
      <dgm:spPr/>
      <dgm:t>
        <a:bodyPr/>
        <a:lstStyle/>
        <a:p>
          <a:r>
            <a:rPr lang="en-MY" dirty="0" smtClean="0"/>
            <a:t>Carbohydrate Technology</a:t>
          </a:r>
          <a:endParaRPr lang="en-US" dirty="0"/>
        </a:p>
      </dgm:t>
    </dgm:pt>
    <dgm:pt modelId="{1E7F5055-1B9C-4C81-9DDF-02B483BC7249}" type="parTrans" cxnId="{CE6E9FF9-B28F-4405-BFD2-E9D9BC9340E5}">
      <dgm:prSet/>
      <dgm:spPr/>
      <dgm:t>
        <a:bodyPr/>
        <a:lstStyle/>
        <a:p>
          <a:endParaRPr lang="en-US"/>
        </a:p>
      </dgm:t>
    </dgm:pt>
    <dgm:pt modelId="{40AAA982-8665-47C0-B22C-11A69E2F6595}" type="sibTrans" cxnId="{CE6E9FF9-B28F-4405-BFD2-E9D9BC9340E5}">
      <dgm:prSet/>
      <dgm:spPr/>
      <dgm:t>
        <a:bodyPr/>
        <a:lstStyle/>
        <a:p>
          <a:endParaRPr lang="en-US"/>
        </a:p>
      </dgm:t>
    </dgm:pt>
    <dgm:pt modelId="{3FCB0081-D059-4CFC-ADA9-D4F84A279BD7}">
      <dgm:prSet/>
      <dgm:spPr/>
      <dgm:t>
        <a:bodyPr/>
        <a:lstStyle/>
        <a:p>
          <a:r>
            <a:rPr lang="en-MY" dirty="0" smtClean="0"/>
            <a:t>Bioinformatics</a:t>
          </a:r>
          <a:endParaRPr lang="en-US" dirty="0"/>
        </a:p>
      </dgm:t>
    </dgm:pt>
    <dgm:pt modelId="{DBA1FF5F-6A18-4FAB-9085-B38781D2EB7C}" type="parTrans" cxnId="{F6431D7A-026C-40B6-9FE5-1706B5AB5018}">
      <dgm:prSet/>
      <dgm:spPr/>
      <dgm:t>
        <a:bodyPr/>
        <a:lstStyle/>
        <a:p>
          <a:endParaRPr lang="en-US"/>
        </a:p>
      </dgm:t>
    </dgm:pt>
    <dgm:pt modelId="{693844BB-8A94-4513-805C-B84FA6E55A72}" type="sibTrans" cxnId="{F6431D7A-026C-40B6-9FE5-1706B5AB5018}">
      <dgm:prSet/>
      <dgm:spPr/>
      <dgm:t>
        <a:bodyPr/>
        <a:lstStyle/>
        <a:p>
          <a:endParaRPr lang="en-US"/>
        </a:p>
      </dgm:t>
    </dgm:pt>
    <dgm:pt modelId="{88CD0421-B5AA-4E03-8C82-394A204F45A8}">
      <dgm:prSet/>
      <dgm:spPr/>
      <dgm:t>
        <a:bodyPr/>
        <a:lstStyle/>
        <a:p>
          <a:r>
            <a:rPr lang="en-MY" dirty="0" smtClean="0"/>
            <a:t>Molecular Biology</a:t>
          </a:r>
          <a:endParaRPr lang="en-US" dirty="0"/>
        </a:p>
      </dgm:t>
    </dgm:pt>
    <dgm:pt modelId="{DAA6444D-626B-4C66-9348-125087426E2A}" type="parTrans" cxnId="{5264359D-734C-4F51-99CF-3F933D1C8BC8}">
      <dgm:prSet/>
      <dgm:spPr/>
      <dgm:t>
        <a:bodyPr/>
        <a:lstStyle/>
        <a:p>
          <a:endParaRPr lang="en-US"/>
        </a:p>
      </dgm:t>
    </dgm:pt>
    <dgm:pt modelId="{4CB159C4-C0F5-485A-9D3E-A29965DE2E45}" type="sibTrans" cxnId="{5264359D-734C-4F51-99CF-3F933D1C8BC8}">
      <dgm:prSet/>
      <dgm:spPr/>
      <dgm:t>
        <a:bodyPr/>
        <a:lstStyle/>
        <a:p>
          <a:endParaRPr lang="en-US"/>
        </a:p>
      </dgm:t>
    </dgm:pt>
    <dgm:pt modelId="{3C64F4F5-7149-49E1-B469-1762949147F5}">
      <dgm:prSet/>
      <dgm:spPr/>
      <dgm:t>
        <a:bodyPr/>
        <a:lstStyle/>
        <a:p>
          <a:r>
            <a:rPr lang="en-MY" dirty="0" smtClean="0"/>
            <a:t>Other Biotechnology Related Field</a:t>
          </a:r>
          <a:endParaRPr lang="en-US" dirty="0"/>
        </a:p>
      </dgm:t>
    </dgm:pt>
    <dgm:pt modelId="{F6FA65CB-6C71-4129-A8FC-E4135E5FDFA8}" type="parTrans" cxnId="{B8DC81AE-6B46-41B5-BAE9-448CE098970B}">
      <dgm:prSet/>
      <dgm:spPr/>
      <dgm:t>
        <a:bodyPr/>
        <a:lstStyle/>
        <a:p>
          <a:endParaRPr lang="en-US"/>
        </a:p>
      </dgm:t>
    </dgm:pt>
    <dgm:pt modelId="{E98B7E71-8FCB-4650-8739-E9A81150D35A}" type="sibTrans" cxnId="{B8DC81AE-6B46-41B5-BAE9-448CE098970B}">
      <dgm:prSet/>
      <dgm:spPr/>
      <dgm:t>
        <a:bodyPr/>
        <a:lstStyle/>
        <a:p>
          <a:endParaRPr lang="en-US"/>
        </a:p>
      </dgm:t>
    </dgm:pt>
    <dgm:pt modelId="{A9010378-4117-44AE-8AB1-FE94E7B0C541}">
      <dgm:prSet/>
      <dgm:spPr/>
      <dgm:t>
        <a:bodyPr/>
        <a:lstStyle/>
        <a:p>
          <a:r>
            <a:rPr lang="en-MY" dirty="0" smtClean="0"/>
            <a:t>Mathematical Modelling/ Fluid Flows/ Heat Mass Transfer</a:t>
          </a:r>
          <a:endParaRPr kumimoji="1" lang="ja-JP" altLang="en-US" dirty="0"/>
        </a:p>
      </dgm:t>
    </dgm:pt>
    <dgm:pt modelId="{9A4CDDD9-2141-45E7-8069-4D46828A7308}" type="sibTrans" cxnId="{E4602A60-F7BD-4163-AE19-B46459423D93}">
      <dgm:prSet/>
      <dgm:spPr/>
      <dgm:t>
        <a:bodyPr/>
        <a:lstStyle/>
        <a:p>
          <a:endParaRPr kumimoji="1" lang="ja-JP" altLang="en-US"/>
        </a:p>
      </dgm:t>
    </dgm:pt>
    <dgm:pt modelId="{4653019A-56FE-4CA6-B777-245445D89FA2}" type="parTrans" cxnId="{E4602A60-F7BD-4163-AE19-B46459423D93}">
      <dgm:prSet/>
      <dgm:spPr/>
      <dgm:t>
        <a:bodyPr/>
        <a:lstStyle/>
        <a:p>
          <a:endParaRPr kumimoji="1" lang="ja-JP" altLang="en-US"/>
        </a:p>
      </dgm:t>
    </dgm:pt>
    <dgm:pt modelId="{468D9DCB-4444-478E-ACC2-947259C81E50}">
      <dgm:prSet phldrT="[Text]"/>
      <dgm:spPr/>
      <dgm:t>
        <a:bodyPr/>
        <a:lstStyle/>
        <a:p>
          <a:r>
            <a:rPr lang="en-MY" b="1" dirty="0" smtClean="0"/>
            <a:t>Mathematics and Statistics</a:t>
          </a:r>
          <a:endParaRPr kumimoji="1" lang="ja-JP" altLang="en-US" b="1" dirty="0"/>
        </a:p>
      </dgm:t>
    </dgm:pt>
    <dgm:pt modelId="{EFCEF531-E9FC-46E4-AACD-4A5C9AC65DA5}" type="sibTrans" cxnId="{F89E71E9-24F0-4DC8-8046-9CF2A487C2CD}">
      <dgm:prSet/>
      <dgm:spPr/>
      <dgm:t>
        <a:bodyPr/>
        <a:lstStyle/>
        <a:p>
          <a:endParaRPr kumimoji="1" lang="ja-JP" altLang="en-US"/>
        </a:p>
      </dgm:t>
    </dgm:pt>
    <dgm:pt modelId="{C4FFFC7C-DE19-49E7-AC3A-AC5D8BD823E1}" type="parTrans" cxnId="{F89E71E9-24F0-4DC8-8046-9CF2A487C2CD}">
      <dgm:prSet/>
      <dgm:spPr/>
      <dgm:t>
        <a:bodyPr/>
        <a:lstStyle/>
        <a:p>
          <a:endParaRPr kumimoji="1" lang="ja-JP" altLang="en-US"/>
        </a:p>
      </dgm:t>
    </dgm:pt>
    <dgm:pt modelId="{5C8A2BA7-145E-4A59-837B-567E7DCCEAA9}">
      <dgm:prSet/>
      <dgm:spPr/>
      <dgm:t>
        <a:bodyPr/>
        <a:lstStyle/>
        <a:p>
          <a:r>
            <a:rPr lang="en-MY" dirty="0" smtClean="0"/>
            <a:t>Renewable Energy Materials and Devices</a:t>
          </a:r>
          <a:endParaRPr lang="en-US" dirty="0"/>
        </a:p>
      </dgm:t>
    </dgm:pt>
    <dgm:pt modelId="{3B836DCD-0DA2-4C8C-8C10-4F9287E7BDFE}" type="parTrans" cxnId="{9FA6AC65-06B2-435E-B918-A6E5813A52CA}">
      <dgm:prSet/>
      <dgm:spPr/>
      <dgm:t>
        <a:bodyPr/>
        <a:lstStyle/>
        <a:p>
          <a:endParaRPr lang="en-US"/>
        </a:p>
      </dgm:t>
    </dgm:pt>
    <dgm:pt modelId="{1B3627FA-FA2D-42EF-9CCE-FD989257ADE6}" type="sibTrans" cxnId="{9FA6AC65-06B2-435E-B918-A6E5813A52CA}">
      <dgm:prSet/>
      <dgm:spPr/>
      <dgm:t>
        <a:bodyPr/>
        <a:lstStyle/>
        <a:p>
          <a:endParaRPr lang="en-US"/>
        </a:p>
      </dgm:t>
    </dgm:pt>
    <dgm:pt modelId="{84CF2E16-E615-449F-B82B-A02DDE3DFB18}">
      <dgm:prSet/>
      <dgm:spPr/>
      <dgm:t>
        <a:bodyPr/>
        <a:lstStyle/>
        <a:p>
          <a:r>
            <a:rPr lang="en-MY" dirty="0" err="1" smtClean="0"/>
            <a:t>Supercapacitors</a:t>
          </a:r>
          <a:endParaRPr lang="en-US" dirty="0"/>
        </a:p>
      </dgm:t>
    </dgm:pt>
    <dgm:pt modelId="{08E89289-2ED6-4091-A037-DE8D7541AAC6}" type="parTrans" cxnId="{241103D0-1BD0-4EDF-A5EB-2BFED7E32AEA}">
      <dgm:prSet/>
      <dgm:spPr/>
      <dgm:t>
        <a:bodyPr/>
        <a:lstStyle/>
        <a:p>
          <a:endParaRPr lang="en-US"/>
        </a:p>
      </dgm:t>
    </dgm:pt>
    <dgm:pt modelId="{5B70792F-65B4-4398-8BC8-93E30B3CEA50}" type="sibTrans" cxnId="{241103D0-1BD0-4EDF-A5EB-2BFED7E32AEA}">
      <dgm:prSet/>
      <dgm:spPr/>
      <dgm:t>
        <a:bodyPr/>
        <a:lstStyle/>
        <a:p>
          <a:endParaRPr lang="en-US"/>
        </a:p>
      </dgm:t>
    </dgm:pt>
    <dgm:pt modelId="{CC4BD4A7-9EFB-4C10-BD6A-91CB1CE4D818}">
      <dgm:prSet/>
      <dgm:spPr/>
      <dgm:t>
        <a:bodyPr/>
        <a:lstStyle/>
        <a:p>
          <a:r>
            <a:rPr lang="en-MY" dirty="0" smtClean="0"/>
            <a:t>Semiconductor Physics</a:t>
          </a:r>
          <a:endParaRPr lang="en-US" dirty="0"/>
        </a:p>
      </dgm:t>
    </dgm:pt>
    <dgm:pt modelId="{225025C1-3D3B-4B08-9381-4626F4E0E1AE}" type="parTrans" cxnId="{19FF7906-EA26-4B8B-B007-98BB46425399}">
      <dgm:prSet/>
      <dgm:spPr/>
      <dgm:t>
        <a:bodyPr/>
        <a:lstStyle/>
        <a:p>
          <a:endParaRPr lang="en-US"/>
        </a:p>
      </dgm:t>
    </dgm:pt>
    <dgm:pt modelId="{67E7E54D-EB88-4410-88FE-18119E2275FB}" type="sibTrans" cxnId="{19FF7906-EA26-4B8B-B007-98BB46425399}">
      <dgm:prSet/>
      <dgm:spPr/>
      <dgm:t>
        <a:bodyPr/>
        <a:lstStyle/>
        <a:p>
          <a:endParaRPr lang="en-US"/>
        </a:p>
      </dgm:t>
    </dgm:pt>
    <dgm:pt modelId="{F910C3DE-B94B-4124-8582-E4F6DD62E7EF}">
      <dgm:prSet/>
      <dgm:spPr/>
      <dgm:t>
        <a:bodyPr/>
        <a:lstStyle/>
        <a:p>
          <a:r>
            <a:rPr lang="en-MY" dirty="0" smtClean="0"/>
            <a:t>Optical Physics</a:t>
          </a:r>
          <a:endParaRPr lang="en-US" dirty="0"/>
        </a:p>
      </dgm:t>
    </dgm:pt>
    <dgm:pt modelId="{D73974D7-D42E-4C21-930D-CF550669071F}" type="parTrans" cxnId="{6764B69F-50A1-42CC-8EC2-049A0D77D85D}">
      <dgm:prSet/>
      <dgm:spPr/>
      <dgm:t>
        <a:bodyPr/>
        <a:lstStyle/>
        <a:p>
          <a:endParaRPr lang="en-US"/>
        </a:p>
      </dgm:t>
    </dgm:pt>
    <dgm:pt modelId="{920A6110-7500-47C9-ACFD-226CD2D636CE}" type="sibTrans" cxnId="{6764B69F-50A1-42CC-8EC2-049A0D77D85D}">
      <dgm:prSet/>
      <dgm:spPr/>
      <dgm:t>
        <a:bodyPr/>
        <a:lstStyle/>
        <a:p>
          <a:endParaRPr lang="en-US"/>
        </a:p>
      </dgm:t>
    </dgm:pt>
    <dgm:pt modelId="{0DDD00F8-7FB2-48AD-8DE9-D577E9752EA6}">
      <dgm:prSet/>
      <dgm:spPr/>
      <dgm:t>
        <a:bodyPr/>
        <a:lstStyle/>
        <a:p>
          <a:r>
            <a:rPr lang="en-MY" dirty="0" smtClean="0"/>
            <a:t>Polymer </a:t>
          </a:r>
          <a:r>
            <a:rPr lang="en-MY" dirty="0" err="1" smtClean="0"/>
            <a:t>Nanocomposites</a:t>
          </a:r>
          <a:endParaRPr lang="en-US" dirty="0"/>
        </a:p>
      </dgm:t>
    </dgm:pt>
    <dgm:pt modelId="{F90EFB95-AAA3-4EC4-BB69-D80EEFD2AB52}" type="parTrans" cxnId="{6E5646B8-9FF9-4147-8EF6-7FCAC7507F01}">
      <dgm:prSet/>
      <dgm:spPr/>
      <dgm:t>
        <a:bodyPr/>
        <a:lstStyle/>
        <a:p>
          <a:endParaRPr lang="en-US"/>
        </a:p>
      </dgm:t>
    </dgm:pt>
    <dgm:pt modelId="{A5948672-400D-4D90-9EBB-F607ABA3804E}" type="sibTrans" cxnId="{6E5646B8-9FF9-4147-8EF6-7FCAC7507F01}">
      <dgm:prSet/>
      <dgm:spPr/>
      <dgm:t>
        <a:bodyPr/>
        <a:lstStyle/>
        <a:p>
          <a:endParaRPr lang="en-US"/>
        </a:p>
      </dgm:t>
    </dgm:pt>
    <dgm:pt modelId="{CB87E57D-48A7-4FDB-A77C-D492251A1C1D}">
      <dgm:prSet/>
      <dgm:spPr/>
      <dgm:t>
        <a:bodyPr/>
        <a:lstStyle/>
        <a:p>
          <a:r>
            <a:rPr lang="en-MY" dirty="0" smtClean="0"/>
            <a:t>Biomaterials</a:t>
          </a:r>
          <a:endParaRPr lang="en-US" dirty="0"/>
        </a:p>
      </dgm:t>
    </dgm:pt>
    <dgm:pt modelId="{FE298D62-83BC-4C46-ACBE-665E25DE2B4F}" type="parTrans" cxnId="{D538194A-53A1-4CB9-A8A5-86BE6592DDAD}">
      <dgm:prSet/>
      <dgm:spPr/>
      <dgm:t>
        <a:bodyPr/>
        <a:lstStyle/>
        <a:p>
          <a:endParaRPr lang="en-US"/>
        </a:p>
      </dgm:t>
    </dgm:pt>
    <dgm:pt modelId="{D52F5B8A-7C80-48A2-B4CD-000239B1D798}" type="sibTrans" cxnId="{D538194A-53A1-4CB9-A8A5-86BE6592DDAD}">
      <dgm:prSet/>
      <dgm:spPr/>
      <dgm:t>
        <a:bodyPr/>
        <a:lstStyle/>
        <a:p>
          <a:endParaRPr lang="en-US"/>
        </a:p>
      </dgm:t>
    </dgm:pt>
    <dgm:pt modelId="{F2235E2A-79BB-4F7C-BCCC-3764050EEA9C}">
      <dgm:prSet/>
      <dgm:spPr/>
      <dgm:t>
        <a:bodyPr/>
        <a:lstStyle/>
        <a:p>
          <a:r>
            <a:rPr lang="en-MY" dirty="0" smtClean="0"/>
            <a:t>Other Advanced Materials and Physics Related Field</a:t>
          </a:r>
          <a:endParaRPr lang="en-US" dirty="0"/>
        </a:p>
      </dgm:t>
    </dgm:pt>
    <dgm:pt modelId="{A336DD3C-EF95-428F-9E84-579CDC0C2C97}" type="parTrans" cxnId="{EAF23C7E-B119-44D2-B296-EDE93793B21E}">
      <dgm:prSet/>
      <dgm:spPr/>
      <dgm:t>
        <a:bodyPr/>
        <a:lstStyle/>
        <a:p>
          <a:endParaRPr lang="en-US"/>
        </a:p>
      </dgm:t>
    </dgm:pt>
    <dgm:pt modelId="{84F515DC-86B4-4D66-BAA0-1A84B7850F66}" type="sibTrans" cxnId="{EAF23C7E-B119-44D2-B296-EDE93793B21E}">
      <dgm:prSet/>
      <dgm:spPr/>
      <dgm:t>
        <a:bodyPr/>
        <a:lstStyle/>
        <a:p>
          <a:endParaRPr lang="en-US"/>
        </a:p>
      </dgm:t>
    </dgm:pt>
    <dgm:pt modelId="{E3A16AD3-2213-46A4-93F5-7E2378826104}">
      <dgm:prSet/>
      <dgm:spPr/>
      <dgm:t>
        <a:bodyPr/>
        <a:lstStyle/>
        <a:p>
          <a:r>
            <a:rPr lang="en-MY" dirty="0" smtClean="0"/>
            <a:t>Fluid Dynamic</a:t>
          </a:r>
          <a:endParaRPr lang="en-US" dirty="0"/>
        </a:p>
      </dgm:t>
    </dgm:pt>
    <dgm:pt modelId="{4CF57C84-5E4F-400C-9E73-40CC3CC4FABB}" type="parTrans" cxnId="{AEAA35B5-D994-4C99-A553-B09E8DFF6FE8}">
      <dgm:prSet/>
      <dgm:spPr/>
      <dgm:t>
        <a:bodyPr/>
        <a:lstStyle/>
        <a:p>
          <a:endParaRPr lang="en-US"/>
        </a:p>
      </dgm:t>
    </dgm:pt>
    <dgm:pt modelId="{016B7D6A-CA54-4472-8FA4-B79F47CCC76E}" type="sibTrans" cxnId="{AEAA35B5-D994-4C99-A553-B09E8DFF6FE8}">
      <dgm:prSet/>
      <dgm:spPr/>
      <dgm:t>
        <a:bodyPr/>
        <a:lstStyle/>
        <a:p>
          <a:endParaRPr lang="en-US"/>
        </a:p>
      </dgm:t>
    </dgm:pt>
    <dgm:pt modelId="{086EE772-6488-4E88-84E0-AC4C7F675680}">
      <dgm:prSet/>
      <dgm:spPr/>
      <dgm:t>
        <a:bodyPr/>
        <a:lstStyle/>
        <a:p>
          <a:r>
            <a:rPr lang="en-MY" dirty="0" smtClean="0"/>
            <a:t>Solid Mechanics</a:t>
          </a:r>
          <a:endParaRPr lang="en-US" dirty="0"/>
        </a:p>
      </dgm:t>
    </dgm:pt>
    <dgm:pt modelId="{4C5822DA-4A46-4C39-A01B-6637BFB2130A}" type="parTrans" cxnId="{F5835F1B-0C06-41B4-9446-E28F345351DD}">
      <dgm:prSet/>
      <dgm:spPr/>
      <dgm:t>
        <a:bodyPr/>
        <a:lstStyle/>
        <a:p>
          <a:endParaRPr lang="en-US"/>
        </a:p>
      </dgm:t>
    </dgm:pt>
    <dgm:pt modelId="{81094A35-DE74-4561-9C05-DD5CFA11E455}" type="sibTrans" cxnId="{F5835F1B-0C06-41B4-9446-E28F345351DD}">
      <dgm:prSet/>
      <dgm:spPr/>
      <dgm:t>
        <a:bodyPr/>
        <a:lstStyle/>
        <a:p>
          <a:endParaRPr lang="en-US"/>
        </a:p>
      </dgm:t>
    </dgm:pt>
    <dgm:pt modelId="{F245AA2F-25C9-4FCA-A0AF-43BA1B2C0253}">
      <dgm:prSet/>
      <dgm:spPr/>
      <dgm:t>
        <a:bodyPr/>
        <a:lstStyle/>
        <a:p>
          <a:r>
            <a:rPr lang="en-MY" dirty="0" smtClean="0"/>
            <a:t>Numerical Analysis</a:t>
          </a:r>
          <a:endParaRPr lang="en-US" dirty="0"/>
        </a:p>
      </dgm:t>
    </dgm:pt>
    <dgm:pt modelId="{16E3CC52-D88C-43C9-9C50-519F7C6FDC1C}" type="parTrans" cxnId="{143051F8-0B92-4DB7-AEDD-F0A0DB3F5391}">
      <dgm:prSet/>
      <dgm:spPr/>
      <dgm:t>
        <a:bodyPr/>
        <a:lstStyle/>
        <a:p>
          <a:endParaRPr lang="en-US"/>
        </a:p>
      </dgm:t>
    </dgm:pt>
    <dgm:pt modelId="{BAF72F6C-E44C-4B7F-AEB0-1A8FB83984E0}" type="sibTrans" cxnId="{143051F8-0B92-4DB7-AEDD-F0A0DB3F5391}">
      <dgm:prSet/>
      <dgm:spPr/>
      <dgm:t>
        <a:bodyPr/>
        <a:lstStyle/>
        <a:p>
          <a:endParaRPr lang="en-US"/>
        </a:p>
      </dgm:t>
    </dgm:pt>
    <dgm:pt modelId="{730843EC-6F9D-4668-BE68-9F8A13D6024D}">
      <dgm:prSet/>
      <dgm:spPr/>
      <dgm:t>
        <a:bodyPr/>
        <a:lstStyle/>
        <a:p>
          <a:r>
            <a:rPr lang="en-MY" dirty="0" smtClean="0"/>
            <a:t>Mathematical Education</a:t>
          </a:r>
          <a:endParaRPr lang="en-US" dirty="0"/>
        </a:p>
      </dgm:t>
    </dgm:pt>
    <dgm:pt modelId="{05880D5D-D1AF-4BE9-8981-146A938F6322}" type="parTrans" cxnId="{A1F362E5-91DE-4DB4-96F0-AB866F1E71A1}">
      <dgm:prSet/>
      <dgm:spPr/>
      <dgm:t>
        <a:bodyPr/>
        <a:lstStyle/>
        <a:p>
          <a:endParaRPr lang="en-US"/>
        </a:p>
      </dgm:t>
    </dgm:pt>
    <dgm:pt modelId="{2791E52B-0033-4E89-A124-E5BBC08718BA}" type="sibTrans" cxnId="{A1F362E5-91DE-4DB4-96F0-AB866F1E71A1}">
      <dgm:prSet/>
      <dgm:spPr/>
      <dgm:t>
        <a:bodyPr/>
        <a:lstStyle/>
        <a:p>
          <a:endParaRPr lang="en-US"/>
        </a:p>
      </dgm:t>
    </dgm:pt>
    <dgm:pt modelId="{32364FE3-53CD-4818-B7A3-8E30C0076631}">
      <dgm:prSet/>
      <dgm:spPr/>
      <dgm:t>
        <a:bodyPr/>
        <a:lstStyle/>
        <a:p>
          <a:r>
            <a:rPr lang="en-MY" dirty="0" smtClean="0"/>
            <a:t>Group Analysis</a:t>
          </a:r>
          <a:endParaRPr lang="en-US" dirty="0"/>
        </a:p>
      </dgm:t>
    </dgm:pt>
    <dgm:pt modelId="{91BB0CEB-C62D-416F-8022-CAC036A1B95D}" type="parTrans" cxnId="{CFF18343-102A-4595-A62D-1A2F98C7140F}">
      <dgm:prSet/>
      <dgm:spPr/>
      <dgm:t>
        <a:bodyPr/>
        <a:lstStyle/>
        <a:p>
          <a:endParaRPr lang="en-US"/>
        </a:p>
      </dgm:t>
    </dgm:pt>
    <dgm:pt modelId="{D60DE208-80EC-4913-8CD6-8AF769454E83}" type="sibTrans" cxnId="{CFF18343-102A-4595-A62D-1A2F98C7140F}">
      <dgm:prSet/>
      <dgm:spPr/>
      <dgm:t>
        <a:bodyPr/>
        <a:lstStyle/>
        <a:p>
          <a:endParaRPr lang="en-US"/>
        </a:p>
      </dgm:t>
    </dgm:pt>
    <dgm:pt modelId="{70F7C2C2-D212-4A25-8E13-AC6AFDBD27D2}">
      <dgm:prSet/>
      <dgm:spPr/>
      <dgm:t>
        <a:bodyPr/>
        <a:lstStyle/>
        <a:p>
          <a:r>
            <a:rPr lang="en-MY" dirty="0" smtClean="0"/>
            <a:t>Bio-mathematics</a:t>
          </a:r>
          <a:endParaRPr lang="en-US" dirty="0"/>
        </a:p>
      </dgm:t>
    </dgm:pt>
    <dgm:pt modelId="{D3889234-8762-4704-A3EE-6914616BB84B}" type="parTrans" cxnId="{263DDF54-1A57-4BB6-94DA-3ABA07FDE285}">
      <dgm:prSet/>
      <dgm:spPr/>
      <dgm:t>
        <a:bodyPr/>
        <a:lstStyle/>
        <a:p>
          <a:endParaRPr lang="en-US"/>
        </a:p>
      </dgm:t>
    </dgm:pt>
    <dgm:pt modelId="{4A5A5D89-6530-4DC4-A7AE-07476AAB79DE}" type="sibTrans" cxnId="{263DDF54-1A57-4BB6-94DA-3ABA07FDE285}">
      <dgm:prSet/>
      <dgm:spPr/>
      <dgm:t>
        <a:bodyPr/>
        <a:lstStyle/>
        <a:p>
          <a:endParaRPr lang="en-US"/>
        </a:p>
      </dgm:t>
    </dgm:pt>
    <dgm:pt modelId="{32094E43-59E6-4CC2-A2B0-08A56701775C}">
      <dgm:prSet/>
      <dgm:spPr/>
      <dgm:t>
        <a:bodyPr/>
        <a:lstStyle/>
        <a:p>
          <a:r>
            <a:rPr lang="en-MY" dirty="0" smtClean="0"/>
            <a:t>Computer Aided Geometric Design (CAGD)</a:t>
          </a:r>
          <a:endParaRPr lang="en-US" dirty="0"/>
        </a:p>
      </dgm:t>
    </dgm:pt>
    <dgm:pt modelId="{6D15E8CC-C75A-4BBA-8C44-341DFE14E14B}" type="parTrans" cxnId="{E14CFF07-145A-4A9A-AE1B-C2417E04C4B2}">
      <dgm:prSet/>
      <dgm:spPr/>
      <dgm:t>
        <a:bodyPr/>
        <a:lstStyle/>
        <a:p>
          <a:endParaRPr lang="en-US"/>
        </a:p>
      </dgm:t>
    </dgm:pt>
    <dgm:pt modelId="{552EA8E5-A3D7-49A0-8EEE-200C9F297FDC}" type="sibTrans" cxnId="{E14CFF07-145A-4A9A-AE1B-C2417E04C4B2}">
      <dgm:prSet/>
      <dgm:spPr/>
      <dgm:t>
        <a:bodyPr/>
        <a:lstStyle/>
        <a:p>
          <a:endParaRPr lang="en-US"/>
        </a:p>
      </dgm:t>
    </dgm:pt>
    <dgm:pt modelId="{9E6BCAAC-29BE-4CDE-81A4-91E398F5E2E1}">
      <dgm:prSet/>
      <dgm:spPr/>
      <dgm:t>
        <a:bodyPr/>
        <a:lstStyle/>
        <a:p>
          <a:r>
            <a:rPr lang="en-MY" dirty="0" smtClean="0"/>
            <a:t>Rainfall Modelling</a:t>
          </a:r>
          <a:endParaRPr lang="en-US" dirty="0"/>
        </a:p>
      </dgm:t>
    </dgm:pt>
    <dgm:pt modelId="{5A698E22-43D6-42B6-A32B-996F26E3FFB9}" type="parTrans" cxnId="{CFE62263-7560-4D45-8C22-CACF607DB552}">
      <dgm:prSet/>
      <dgm:spPr/>
      <dgm:t>
        <a:bodyPr/>
        <a:lstStyle/>
        <a:p>
          <a:endParaRPr lang="en-US"/>
        </a:p>
      </dgm:t>
    </dgm:pt>
    <dgm:pt modelId="{03810457-1021-4840-ADB2-588D5AE40AC7}" type="sibTrans" cxnId="{CFE62263-7560-4D45-8C22-CACF607DB552}">
      <dgm:prSet/>
      <dgm:spPr/>
      <dgm:t>
        <a:bodyPr/>
        <a:lstStyle/>
        <a:p>
          <a:endParaRPr lang="en-US"/>
        </a:p>
      </dgm:t>
    </dgm:pt>
    <dgm:pt modelId="{4BD5B3E3-316B-41A8-BB6A-584697372094}">
      <dgm:prSet/>
      <dgm:spPr/>
      <dgm:t>
        <a:bodyPr/>
        <a:lstStyle/>
        <a:p>
          <a:r>
            <a:rPr lang="en-MY" dirty="0" smtClean="0"/>
            <a:t>Pattern Recognition</a:t>
          </a:r>
          <a:endParaRPr lang="en-US" dirty="0"/>
        </a:p>
      </dgm:t>
    </dgm:pt>
    <dgm:pt modelId="{41CB54B0-4D91-4E06-8F1B-E87D0DE0BFE5}" type="parTrans" cxnId="{C277E81D-D90F-45F7-896A-CFE9234D28B4}">
      <dgm:prSet/>
      <dgm:spPr/>
      <dgm:t>
        <a:bodyPr/>
        <a:lstStyle/>
        <a:p>
          <a:endParaRPr lang="en-US"/>
        </a:p>
      </dgm:t>
    </dgm:pt>
    <dgm:pt modelId="{D137F51B-FA85-49E4-8C48-C62BA67D57EA}" type="sibTrans" cxnId="{C277E81D-D90F-45F7-896A-CFE9234D28B4}">
      <dgm:prSet/>
      <dgm:spPr/>
      <dgm:t>
        <a:bodyPr/>
        <a:lstStyle/>
        <a:p>
          <a:endParaRPr lang="en-US"/>
        </a:p>
      </dgm:t>
    </dgm:pt>
    <dgm:pt modelId="{7128C5E0-2B72-46E6-80C3-5860A160FDE9}">
      <dgm:prSet/>
      <dgm:spPr/>
      <dgm:t>
        <a:bodyPr/>
        <a:lstStyle/>
        <a:p>
          <a:r>
            <a:rPr lang="en-MY" dirty="0" smtClean="0"/>
            <a:t>Structural Equation Modelling</a:t>
          </a:r>
          <a:endParaRPr lang="en-US" dirty="0"/>
        </a:p>
      </dgm:t>
    </dgm:pt>
    <dgm:pt modelId="{DE70AC35-C130-42A3-96F4-0B4BC8E21788}" type="parTrans" cxnId="{1274DF97-197A-432A-9AF7-280981989B77}">
      <dgm:prSet/>
      <dgm:spPr/>
      <dgm:t>
        <a:bodyPr/>
        <a:lstStyle/>
        <a:p>
          <a:endParaRPr lang="en-US"/>
        </a:p>
      </dgm:t>
    </dgm:pt>
    <dgm:pt modelId="{DFB5DDFB-663D-4E4A-8517-D40603EE0EAB}" type="sibTrans" cxnId="{1274DF97-197A-432A-9AF7-280981989B77}">
      <dgm:prSet/>
      <dgm:spPr/>
      <dgm:t>
        <a:bodyPr/>
        <a:lstStyle/>
        <a:p>
          <a:endParaRPr lang="en-US"/>
        </a:p>
      </dgm:t>
    </dgm:pt>
    <dgm:pt modelId="{8D5D7426-89A3-43F9-A60E-C2B83C4B1CB0}">
      <dgm:prSet/>
      <dgm:spPr/>
      <dgm:t>
        <a:bodyPr/>
        <a:lstStyle/>
        <a:p>
          <a:r>
            <a:rPr lang="en-MY" dirty="0" smtClean="0"/>
            <a:t>Stochastic Modelling</a:t>
          </a:r>
          <a:endParaRPr lang="en-US" dirty="0"/>
        </a:p>
      </dgm:t>
    </dgm:pt>
    <dgm:pt modelId="{96AA75F8-600B-482C-89DA-777A3AE02B46}" type="parTrans" cxnId="{0C5387EC-C1C4-400C-88FD-8B3F2A7F0366}">
      <dgm:prSet/>
      <dgm:spPr/>
      <dgm:t>
        <a:bodyPr/>
        <a:lstStyle/>
        <a:p>
          <a:endParaRPr lang="en-US"/>
        </a:p>
      </dgm:t>
    </dgm:pt>
    <dgm:pt modelId="{3B398BC5-E127-4E34-A95F-3584E828401E}" type="sibTrans" cxnId="{0C5387EC-C1C4-400C-88FD-8B3F2A7F0366}">
      <dgm:prSet/>
      <dgm:spPr/>
      <dgm:t>
        <a:bodyPr/>
        <a:lstStyle/>
        <a:p>
          <a:endParaRPr lang="en-US"/>
        </a:p>
      </dgm:t>
    </dgm:pt>
    <dgm:pt modelId="{26ED5C50-AA08-4D5A-979B-5BE3A3C98102}">
      <dgm:prSet/>
      <dgm:spPr/>
      <dgm:t>
        <a:bodyPr/>
        <a:lstStyle/>
        <a:p>
          <a:r>
            <a:rPr lang="en-MY" dirty="0" smtClean="0"/>
            <a:t>Time Series Analysis</a:t>
          </a:r>
          <a:endParaRPr lang="en-US" dirty="0"/>
        </a:p>
      </dgm:t>
    </dgm:pt>
    <dgm:pt modelId="{E64E9AD0-3116-4A63-A3F3-7805D0F1012F}" type="parTrans" cxnId="{102EBCCD-7AFE-4844-A157-29EDC065D3EA}">
      <dgm:prSet/>
      <dgm:spPr/>
      <dgm:t>
        <a:bodyPr/>
        <a:lstStyle/>
        <a:p>
          <a:endParaRPr lang="en-US"/>
        </a:p>
      </dgm:t>
    </dgm:pt>
    <dgm:pt modelId="{D5F0F0BD-47C2-4299-8831-09AB56B925A7}" type="sibTrans" cxnId="{102EBCCD-7AFE-4844-A157-29EDC065D3EA}">
      <dgm:prSet/>
      <dgm:spPr/>
      <dgm:t>
        <a:bodyPr/>
        <a:lstStyle/>
        <a:p>
          <a:endParaRPr lang="en-US"/>
        </a:p>
      </dgm:t>
    </dgm:pt>
    <dgm:pt modelId="{ACD4C6E0-2722-47B7-9CD4-548D94651A0E}">
      <dgm:prSet/>
      <dgm:spPr/>
      <dgm:t>
        <a:bodyPr/>
        <a:lstStyle/>
        <a:p>
          <a:r>
            <a:rPr lang="en-MY" dirty="0" smtClean="0"/>
            <a:t>Multivariate Analysis</a:t>
          </a:r>
          <a:endParaRPr lang="en-US" dirty="0"/>
        </a:p>
      </dgm:t>
    </dgm:pt>
    <dgm:pt modelId="{5A71D2BD-1C90-481B-ABA5-DF1D162B5F12}" type="parTrans" cxnId="{7559904C-A631-472E-92D3-BC97B55270BF}">
      <dgm:prSet/>
      <dgm:spPr/>
      <dgm:t>
        <a:bodyPr/>
        <a:lstStyle/>
        <a:p>
          <a:endParaRPr lang="en-US"/>
        </a:p>
      </dgm:t>
    </dgm:pt>
    <dgm:pt modelId="{46890447-CF4B-470B-9D88-2E7C11582D0E}" type="sibTrans" cxnId="{7559904C-A631-472E-92D3-BC97B55270BF}">
      <dgm:prSet/>
      <dgm:spPr/>
      <dgm:t>
        <a:bodyPr/>
        <a:lstStyle/>
        <a:p>
          <a:endParaRPr lang="en-US"/>
        </a:p>
      </dgm:t>
    </dgm:pt>
    <dgm:pt modelId="{D8A4737C-C736-4D49-B246-8E3844070D6B}">
      <dgm:prSet/>
      <dgm:spPr/>
      <dgm:t>
        <a:bodyPr/>
        <a:lstStyle/>
        <a:p>
          <a:r>
            <a:rPr lang="en-MY" dirty="0" smtClean="0"/>
            <a:t>Operational Research</a:t>
          </a:r>
          <a:endParaRPr lang="en-US" dirty="0"/>
        </a:p>
      </dgm:t>
    </dgm:pt>
    <dgm:pt modelId="{720D97FC-D8C7-41A2-B4D6-8E6C7D3DFEEB}" type="parTrans" cxnId="{5656E236-9B1D-4BAE-964B-7C17BDF2AD1D}">
      <dgm:prSet/>
      <dgm:spPr/>
      <dgm:t>
        <a:bodyPr/>
        <a:lstStyle/>
        <a:p>
          <a:endParaRPr lang="en-US"/>
        </a:p>
      </dgm:t>
    </dgm:pt>
    <dgm:pt modelId="{0DCD17AA-C319-4E23-A3B1-97F603D4845C}" type="sibTrans" cxnId="{5656E236-9B1D-4BAE-964B-7C17BDF2AD1D}">
      <dgm:prSet/>
      <dgm:spPr/>
      <dgm:t>
        <a:bodyPr/>
        <a:lstStyle/>
        <a:p>
          <a:endParaRPr lang="en-US"/>
        </a:p>
      </dgm:t>
    </dgm:pt>
    <dgm:pt modelId="{135F4EEB-6763-46FB-B678-1ACDAD5E0DC8}">
      <dgm:prSet/>
      <dgm:spPr/>
      <dgm:t>
        <a:bodyPr/>
        <a:lstStyle/>
        <a:p>
          <a:r>
            <a:rPr lang="en-MY" dirty="0" smtClean="0"/>
            <a:t>Interdisciplinary Research</a:t>
          </a:r>
          <a:endParaRPr lang="en-US" dirty="0"/>
        </a:p>
      </dgm:t>
    </dgm:pt>
    <dgm:pt modelId="{979B2DBA-63BD-4014-AE2C-29E9494E3F18}" type="parTrans" cxnId="{A181A591-ED60-4060-A79F-68A6CE185935}">
      <dgm:prSet/>
      <dgm:spPr/>
      <dgm:t>
        <a:bodyPr/>
        <a:lstStyle/>
        <a:p>
          <a:endParaRPr lang="en-US"/>
        </a:p>
      </dgm:t>
    </dgm:pt>
    <dgm:pt modelId="{5A3920AF-CCE7-4391-9BA2-7350F505D9E7}" type="sibTrans" cxnId="{A181A591-ED60-4060-A79F-68A6CE185935}">
      <dgm:prSet/>
      <dgm:spPr/>
      <dgm:t>
        <a:bodyPr/>
        <a:lstStyle/>
        <a:p>
          <a:endParaRPr lang="en-US"/>
        </a:p>
      </dgm:t>
    </dgm:pt>
    <dgm:pt modelId="{4CD066CB-BDB2-4B76-AA33-4133879FB539}">
      <dgm:prSet/>
      <dgm:spPr/>
      <dgm:t>
        <a:bodyPr/>
        <a:lstStyle/>
        <a:p>
          <a:r>
            <a:rPr lang="en-MY" dirty="0" smtClean="0"/>
            <a:t>Quality &amp; Productivity</a:t>
          </a:r>
          <a:endParaRPr lang="en-US" dirty="0"/>
        </a:p>
      </dgm:t>
    </dgm:pt>
    <dgm:pt modelId="{FBA9C3AE-525D-428B-B65B-F48F81CE4E8B}" type="parTrans" cxnId="{600CFBA4-2ABB-46A5-923E-A4BA91944E1E}">
      <dgm:prSet/>
      <dgm:spPr/>
      <dgm:t>
        <a:bodyPr/>
        <a:lstStyle/>
        <a:p>
          <a:endParaRPr lang="en-US"/>
        </a:p>
      </dgm:t>
    </dgm:pt>
    <dgm:pt modelId="{58D37AA3-5327-4EA9-AEC6-FFC599B6863E}" type="sibTrans" cxnId="{600CFBA4-2ABB-46A5-923E-A4BA91944E1E}">
      <dgm:prSet/>
      <dgm:spPr/>
      <dgm:t>
        <a:bodyPr/>
        <a:lstStyle/>
        <a:p>
          <a:endParaRPr lang="en-US"/>
        </a:p>
      </dgm:t>
    </dgm:pt>
    <dgm:pt modelId="{94BC6AD8-A1D1-424C-8486-D6E58B1F3B1D}">
      <dgm:prSet/>
      <dgm:spPr/>
      <dgm:t>
        <a:bodyPr/>
        <a:lstStyle/>
        <a:p>
          <a:r>
            <a:rPr lang="en-MY" dirty="0" smtClean="0"/>
            <a:t>Circular Statistics</a:t>
          </a:r>
          <a:endParaRPr lang="en-US" dirty="0"/>
        </a:p>
      </dgm:t>
    </dgm:pt>
    <dgm:pt modelId="{128DBE26-D186-47F6-B6C8-E490845B8743}" type="parTrans" cxnId="{1644CC25-6CAF-4EA2-9856-0CFD8B1C22FE}">
      <dgm:prSet/>
      <dgm:spPr/>
      <dgm:t>
        <a:bodyPr/>
        <a:lstStyle/>
        <a:p>
          <a:endParaRPr lang="en-US"/>
        </a:p>
      </dgm:t>
    </dgm:pt>
    <dgm:pt modelId="{D9D5BDC7-B381-432D-8195-2A54D66CA278}" type="sibTrans" cxnId="{1644CC25-6CAF-4EA2-9856-0CFD8B1C22FE}">
      <dgm:prSet/>
      <dgm:spPr/>
      <dgm:t>
        <a:bodyPr/>
        <a:lstStyle/>
        <a:p>
          <a:endParaRPr lang="en-US"/>
        </a:p>
      </dgm:t>
    </dgm:pt>
    <dgm:pt modelId="{7BD59B44-7D3A-4A76-A3D0-693A349C3FE4}">
      <dgm:prSet/>
      <dgm:spPr/>
      <dgm:t>
        <a:bodyPr/>
        <a:lstStyle/>
        <a:p>
          <a:r>
            <a:rPr lang="en-MY" dirty="0" smtClean="0"/>
            <a:t>Environmental Statistics</a:t>
          </a:r>
          <a:endParaRPr lang="en-US" dirty="0"/>
        </a:p>
      </dgm:t>
    </dgm:pt>
    <dgm:pt modelId="{313FA840-B334-40F1-ADEA-CDD1A2A0A265}" type="parTrans" cxnId="{DA800DD9-85A0-47F2-B95F-BB3E9812689B}">
      <dgm:prSet/>
      <dgm:spPr/>
      <dgm:t>
        <a:bodyPr/>
        <a:lstStyle/>
        <a:p>
          <a:endParaRPr lang="en-US"/>
        </a:p>
      </dgm:t>
    </dgm:pt>
    <dgm:pt modelId="{7513E839-9976-41AD-B657-E1BBB18999F5}" type="sibTrans" cxnId="{DA800DD9-85A0-47F2-B95F-BB3E9812689B}">
      <dgm:prSet/>
      <dgm:spPr/>
      <dgm:t>
        <a:bodyPr/>
        <a:lstStyle/>
        <a:p>
          <a:endParaRPr lang="en-US"/>
        </a:p>
      </dgm:t>
    </dgm:pt>
    <dgm:pt modelId="{F62AACC0-E666-4D5B-A527-04DCE33DB31E}">
      <dgm:prSet/>
      <dgm:spPr/>
      <dgm:t>
        <a:bodyPr/>
        <a:lstStyle/>
        <a:p>
          <a:r>
            <a:rPr lang="en-MY" dirty="0" smtClean="0"/>
            <a:t>Other Mathematical Related Field</a:t>
          </a:r>
          <a:endParaRPr lang="en-US" dirty="0"/>
        </a:p>
      </dgm:t>
    </dgm:pt>
    <dgm:pt modelId="{CC8396C7-7DEE-4567-A7F8-4014B1D5613D}" type="parTrans" cxnId="{15E9ACB6-C23F-4393-8B36-5B1487BE42C3}">
      <dgm:prSet/>
      <dgm:spPr/>
      <dgm:t>
        <a:bodyPr/>
        <a:lstStyle/>
        <a:p>
          <a:endParaRPr lang="en-US"/>
        </a:p>
      </dgm:t>
    </dgm:pt>
    <dgm:pt modelId="{58615268-C808-4A61-967E-C9151398A8A2}" type="sibTrans" cxnId="{15E9ACB6-C23F-4393-8B36-5B1487BE42C3}">
      <dgm:prSet/>
      <dgm:spPr/>
      <dgm:t>
        <a:bodyPr/>
        <a:lstStyle/>
        <a:p>
          <a:endParaRPr lang="en-US"/>
        </a:p>
      </dgm:t>
    </dgm:pt>
    <dgm:pt modelId="{F3C5549A-1F68-46F8-B725-94450B7DEDA2}" type="pres">
      <dgm:prSet presAssocID="{9C7D36B8-9308-495A-A63C-AC1863C86D6C}" presName="Name0" presStyleCnt="0">
        <dgm:presLayoutVars>
          <dgm:dir/>
          <dgm:animLvl val="lvl"/>
          <dgm:resizeHandles val="exact"/>
        </dgm:presLayoutVars>
      </dgm:prSet>
      <dgm:spPr/>
    </dgm:pt>
    <dgm:pt modelId="{A7664CC5-F789-4E2C-B562-A2696AF2EDB9}" type="pres">
      <dgm:prSet presAssocID="{5933C1A7-3B71-493F-803A-FE9F72AA115D}" presName="composite" presStyleCnt="0"/>
      <dgm:spPr/>
    </dgm:pt>
    <dgm:pt modelId="{1CA0DBD8-3B53-4475-B690-83BED3AE884C}" type="pres">
      <dgm:prSet presAssocID="{5933C1A7-3B71-493F-803A-FE9F72AA115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AB9AF38-42B1-47B9-8CCE-ED57887715F7}" type="pres">
      <dgm:prSet presAssocID="{5933C1A7-3B71-493F-803A-FE9F72AA115D}" presName="desTx" presStyleLbl="alignAccFollowNode1" presStyleIdx="0" presStyleCnt="4" custLinFactNeighborX="-166" custLinFactNeighborY="-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79F24BA-AF43-4948-946E-D3B0B1675898}" type="pres">
      <dgm:prSet presAssocID="{8D9B0E8C-15A9-4E92-8B91-5A0D4B1116BE}" presName="space" presStyleCnt="0"/>
      <dgm:spPr/>
    </dgm:pt>
    <dgm:pt modelId="{8499F410-6113-4799-A29D-A72A55858B0D}" type="pres">
      <dgm:prSet presAssocID="{E05D7F03-CF7A-4BB3-96B0-7D4032CC34CA}" presName="composite" presStyleCnt="0"/>
      <dgm:spPr/>
    </dgm:pt>
    <dgm:pt modelId="{847D6536-34D5-4570-94A5-75D16173D58D}" type="pres">
      <dgm:prSet presAssocID="{E05D7F03-CF7A-4BB3-96B0-7D4032CC34C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97180F-DE36-47C8-AE90-7E56A0779546}" type="pres">
      <dgm:prSet presAssocID="{E05D7F03-CF7A-4BB3-96B0-7D4032CC34C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ECED321-0F88-454F-89E4-F7F109E87AA7}" type="pres">
      <dgm:prSet presAssocID="{E766826E-8B66-4434-A015-4E0537873162}" presName="space" presStyleCnt="0"/>
      <dgm:spPr/>
    </dgm:pt>
    <dgm:pt modelId="{5175362D-871E-402E-86E6-E2AFFE96C3CF}" type="pres">
      <dgm:prSet presAssocID="{468D9DCB-4444-478E-ACC2-947259C81E50}" presName="composite" presStyleCnt="0"/>
      <dgm:spPr/>
    </dgm:pt>
    <dgm:pt modelId="{BB6B6F0D-5AC8-472D-AEA3-07B47AD04C60}" type="pres">
      <dgm:prSet presAssocID="{468D9DCB-4444-478E-ACC2-947259C81E50}" presName="parTx" presStyleLbl="alignNode1" presStyleIdx="2" presStyleCnt="4" custLinFactX="18188" custLinFactNeighborX="100000" custLinFactNeighborY="-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88C72BE-FE8F-4BBB-9966-863111B171D5}" type="pres">
      <dgm:prSet presAssocID="{468D9DCB-4444-478E-ACC2-947259C81E50}" presName="desTx" presStyleLbl="alignAccFollowNode1" presStyleIdx="2" presStyleCnt="4" custLinFactX="18188" custLinFactNeighborX="100000" custLinFactNeighborY="-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5CA5365-8315-4B6F-86FD-CA74B22259F9}" type="pres">
      <dgm:prSet presAssocID="{EFCEF531-E9FC-46E4-AACD-4A5C9AC65DA5}" presName="space" presStyleCnt="0"/>
      <dgm:spPr/>
    </dgm:pt>
    <dgm:pt modelId="{8F66EA3C-A248-4FF5-8D40-F457225AD94A}" type="pres">
      <dgm:prSet presAssocID="{38085502-66C1-4425-9462-F352196FEB7F}" presName="composite" presStyleCnt="0"/>
      <dgm:spPr/>
    </dgm:pt>
    <dgm:pt modelId="{E6E3271B-8275-4908-87BD-F551DAEB746D}" type="pres">
      <dgm:prSet presAssocID="{38085502-66C1-4425-9462-F352196FEB7F}" presName="parTx" presStyleLbl="alignNode1" presStyleIdx="3" presStyleCnt="4" custLinFactX="-12427" custLinFactNeighborX="-100000" custLinFactNeighborY="6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2E34B08-1FB0-44EB-ABEA-4041AA97B545}" type="pres">
      <dgm:prSet presAssocID="{38085502-66C1-4425-9462-F352196FEB7F}" presName="desTx" presStyleLbl="alignAccFollowNode1" presStyleIdx="3" presStyleCnt="4" custLinFactX="-12427" custLinFactNeighborX="-100000" custLinFactNeighborY="-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3093640-4A35-4D35-AC76-3F6A119BEED3}" type="presOf" srcId="{54016BB8-F5AF-4505-8BAD-D1C4838FF84D}" destId="{2697180F-DE36-47C8-AE90-7E56A0779546}" srcOrd="0" destOrd="10" presId="urn:microsoft.com/office/officeart/2005/8/layout/hList1"/>
    <dgm:cxn modelId="{19FF7906-EA26-4B8B-B007-98BB46425399}" srcId="{5933C1A7-3B71-493F-803A-FE9F72AA115D}" destId="{CC4BD4A7-9EFB-4C10-BD6A-91CB1CE4D818}" srcOrd="3" destOrd="0" parTransId="{225025C1-3D3B-4B08-9381-4626F4E0E1AE}" sibTransId="{67E7E54D-EB88-4410-88FE-18119E2275FB}"/>
    <dgm:cxn modelId="{E9E05BFE-47FE-4AFA-92A7-D7E08A61EF7E}" type="presOf" srcId="{E3A16AD3-2213-46A4-93F5-7E2378826104}" destId="{F88C72BE-FE8F-4BBB-9966-863111B171D5}" srcOrd="0" destOrd="1" presId="urn:microsoft.com/office/officeart/2005/8/layout/hList1"/>
    <dgm:cxn modelId="{A3A1BEB9-A379-4353-A723-004C03D09C06}" type="presOf" srcId="{6F65D884-66E6-4FEB-8E1C-D9D9DFB55C50}" destId="{82E34B08-1FB0-44EB-ABEA-4041AA97B545}" srcOrd="0" destOrd="5" presId="urn:microsoft.com/office/officeart/2005/8/layout/hList1"/>
    <dgm:cxn modelId="{6FA2E19C-EFEF-498C-8C74-682CDDA6A78B}" srcId="{5933C1A7-3B71-493F-803A-FE9F72AA115D}" destId="{DC199CE0-5EE2-4BEB-A49B-100CD49D97EC}" srcOrd="0" destOrd="0" parTransId="{95D83BEB-0D4A-4E49-888D-3F3BC896E0FF}" sibTransId="{E0BCA989-D2F1-442E-8DD0-07F5DC415B18}"/>
    <dgm:cxn modelId="{F0ED3A6F-FFE1-48C3-B90C-27D62E3A903E}" type="presOf" srcId="{7128C5E0-2B72-46E6-80C3-5860A160FDE9}" destId="{F88C72BE-FE8F-4BBB-9966-863111B171D5}" srcOrd="0" destOrd="10" presId="urn:microsoft.com/office/officeart/2005/8/layout/hList1"/>
    <dgm:cxn modelId="{1D876D34-703D-4DBD-879A-D49795495F39}" type="presOf" srcId="{3FCB0081-D059-4CFC-ADA9-D4F84A279BD7}" destId="{82E34B08-1FB0-44EB-ABEA-4041AA97B545}" srcOrd="0" destOrd="13" presId="urn:microsoft.com/office/officeart/2005/8/layout/hList1"/>
    <dgm:cxn modelId="{2E904826-FC6C-4062-9E3F-79882C7FF94F}" type="presOf" srcId="{38085502-66C1-4425-9462-F352196FEB7F}" destId="{E6E3271B-8275-4908-87BD-F551DAEB746D}" srcOrd="0" destOrd="0" presId="urn:microsoft.com/office/officeart/2005/8/layout/hList1"/>
    <dgm:cxn modelId="{378A3E82-BC9A-405D-B89E-856217232AB3}" srcId="{E05D7F03-CF7A-4BB3-96B0-7D4032CC34CA}" destId="{EC54EB0C-E0CD-4B44-846B-2708A7A49B49}" srcOrd="1" destOrd="0" parTransId="{8EBA3FD3-2CAF-4C2D-B414-BB9D3CB167F4}" sibTransId="{CC2D86DD-B72C-47DB-9559-59B7902D1594}"/>
    <dgm:cxn modelId="{263DDF54-1A57-4BB6-94DA-3ABA07FDE285}" srcId="{468D9DCB-4444-478E-ACC2-947259C81E50}" destId="{70F7C2C2-D212-4A25-8E13-AC6AFDBD27D2}" srcOrd="6" destOrd="0" parTransId="{D3889234-8762-4704-A3EE-6914616BB84B}" sibTransId="{4A5A5D89-6530-4DC4-A7AE-07476AAB79DE}"/>
    <dgm:cxn modelId="{A9EB9F24-7B3F-459F-8737-24E8DC20D223}" type="presOf" srcId="{CC4BD4A7-9EFB-4C10-BD6A-91CB1CE4D818}" destId="{4AB9AF38-42B1-47B9-8CCE-ED57887715F7}" srcOrd="0" destOrd="3" presId="urn:microsoft.com/office/officeart/2005/8/layout/hList1"/>
    <dgm:cxn modelId="{24C959BA-8587-437C-8508-C26911E7620E}" type="presOf" srcId="{D3533D96-FC4A-4F35-8183-A6BD6BAA79B0}" destId="{2697180F-DE36-47C8-AE90-7E56A0779546}" srcOrd="0" destOrd="7" presId="urn:microsoft.com/office/officeart/2005/8/layout/hList1"/>
    <dgm:cxn modelId="{C36C8617-BF47-4538-B527-330E5747384F}" srcId="{E05D7F03-CF7A-4BB3-96B0-7D4032CC34CA}" destId="{AF799B30-FFD0-4A77-B8F2-369BA7ED22B3}" srcOrd="6" destOrd="0" parTransId="{1835A79F-B12F-42E5-984C-E09F3E483BFE}" sibTransId="{A3ED721A-0DEC-450E-9B8A-EAD3F6B0079D}"/>
    <dgm:cxn modelId="{CEF185F4-24D9-4F33-B841-A85ED40ED121}" srcId="{38085502-66C1-4425-9462-F352196FEB7F}" destId="{60F0CB38-78F0-4324-9E9B-00C7472A9B62}" srcOrd="4" destOrd="0" parTransId="{1740C147-912F-4F6B-8026-0726EC20784C}" sibTransId="{8F06DE84-EC95-4963-AFC5-D7B3C3A448DD}"/>
    <dgm:cxn modelId="{5815503F-B9AF-4086-B0AA-3719264FB980}" srcId="{9C7D36B8-9308-495A-A63C-AC1863C86D6C}" destId="{E05D7F03-CF7A-4BB3-96B0-7D4032CC34CA}" srcOrd="1" destOrd="0" parTransId="{38B27204-0FC1-4CF6-BA29-181EFBF8BDDC}" sibTransId="{E766826E-8B66-4434-A015-4E0537873162}"/>
    <dgm:cxn modelId="{7F880165-4120-436E-A9F4-BF30F01F0576}" type="presOf" srcId="{78D175BB-AFF8-423F-B539-AE0E818BE7DC}" destId="{82E34B08-1FB0-44EB-ABEA-4041AA97B545}" srcOrd="0" destOrd="10" presId="urn:microsoft.com/office/officeart/2005/8/layout/hList1"/>
    <dgm:cxn modelId="{7559904C-A631-472E-92D3-BC97B55270BF}" srcId="{468D9DCB-4444-478E-ACC2-947259C81E50}" destId="{ACD4C6E0-2722-47B7-9CD4-548D94651A0E}" srcOrd="13" destOrd="0" parTransId="{5A71D2BD-1C90-481B-ABA5-DF1D162B5F12}" sibTransId="{46890447-CF4B-470B-9D88-2E7C11582D0E}"/>
    <dgm:cxn modelId="{600CFBA4-2ABB-46A5-923E-A4BA91944E1E}" srcId="{468D9DCB-4444-478E-ACC2-947259C81E50}" destId="{4CD066CB-BDB2-4B76-AA33-4133879FB539}" srcOrd="16" destOrd="0" parTransId="{FBA9C3AE-525D-428B-B65B-F48F81CE4E8B}" sibTransId="{58D37AA3-5327-4EA9-AEC6-FFC599B6863E}"/>
    <dgm:cxn modelId="{AB239C09-1733-47ED-8AB6-DB8EBD9CBD71}" type="presOf" srcId="{26ED5C50-AA08-4D5A-979B-5BE3A3C98102}" destId="{F88C72BE-FE8F-4BBB-9966-863111B171D5}" srcOrd="0" destOrd="12" presId="urn:microsoft.com/office/officeart/2005/8/layout/hList1"/>
    <dgm:cxn modelId="{5088D29E-1739-425B-AEBE-6CD57D9A1305}" type="presOf" srcId="{663B08F2-8DC7-431D-A2B9-2EEEF12AEC9B}" destId="{2697180F-DE36-47C8-AE90-7E56A0779546}" srcOrd="0" destOrd="8" presId="urn:microsoft.com/office/officeart/2005/8/layout/hList1"/>
    <dgm:cxn modelId="{D4BF918C-EB98-4526-96E3-C5BB6DFEB575}" type="presOf" srcId="{F2235E2A-79BB-4F7C-BCCC-3764050EEA9C}" destId="{4AB9AF38-42B1-47B9-8CCE-ED57887715F7}" srcOrd="0" destOrd="7" presId="urn:microsoft.com/office/officeart/2005/8/layout/hList1"/>
    <dgm:cxn modelId="{A9B8C756-48D1-4F15-8DAE-D412F87969A6}" srcId="{E05D7F03-CF7A-4BB3-96B0-7D4032CC34CA}" destId="{663B08F2-8DC7-431D-A2B9-2EEEF12AEC9B}" srcOrd="8" destOrd="0" parTransId="{4FFA79AE-2A54-4F97-9BFE-7E114393F21B}" sibTransId="{D6A7F8F6-656D-4099-A18F-115A02ECFEE4}"/>
    <dgm:cxn modelId="{04A9FDB3-9BD3-4A78-A94D-7BAC2B2118FB}" type="presOf" srcId="{9C7D36B8-9308-495A-A63C-AC1863C86D6C}" destId="{F3C5549A-1F68-46F8-B725-94450B7DEDA2}" srcOrd="0" destOrd="0" presId="urn:microsoft.com/office/officeart/2005/8/layout/hList1"/>
    <dgm:cxn modelId="{CFF18343-102A-4595-A62D-1A2F98C7140F}" srcId="{468D9DCB-4444-478E-ACC2-947259C81E50}" destId="{32364FE3-53CD-4818-B7A3-8E30C0076631}" srcOrd="5" destOrd="0" parTransId="{91BB0CEB-C62D-416F-8022-CAC036A1B95D}" sibTransId="{D60DE208-80EC-4913-8CD6-8AF769454E83}"/>
    <dgm:cxn modelId="{3A99723E-E09D-4388-B3A0-018D07281CF0}" srcId="{E05D7F03-CF7A-4BB3-96B0-7D4032CC34CA}" destId="{54016BB8-F5AF-4505-8BAD-D1C4838FF84D}" srcOrd="10" destOrd="0" parTransId="{F0FF46F4-0A0E-40E2-8BCA-3D5E6E0D8068}" sibTransId="{44FC569C-CEE1-4602-AF3C-E445649D4713}"/>
    <dgm:cxn modelId="{E19C9958-8BD2-4090-AFE5-D26486834082}" type="presOf" srcId="{4CD066CB-BDB2-4B76-AA33-4133879FB539}" destId="{F88C72BE-FE8F-4BBB-9966-863111B171D5}" srcOrd="0" destOrd="16" presId="urn:microsoft.com/office/officeart/2005/8/layout/hList1"/>
    <dgm:cxn modelId="{F89E71E9-24F0-4DC8-8046-9CF2A487C2CD}" srcId="{9C7D36B8-9308-495A-A63C-AC1863C86D6C}" destId="{468D9DCB-4444-478E-ACC2-947259C81E50}" srcOrd="2" destOrd="0" parTransId="{C4FFFC7C-DE19-49E7-AC3A-AC5D8BD823E1}" sibTransId="{EFCEF531-E9FC-46E4-AACD-4A5C9AC65DA5}"/>
    <dgm:cxn modelId="{DD6697E1-40A1-474D-A2F2-8B2DD6B8A1DF}" type="presOf" srcId="{1B4D0888-B1A7-4522-8B0F-822A6D2295F7}" destId="{2697180F-DE36-47C8-AE90-7E56A0779546}" srcOrd="0" destOrd="0" presId="urn:microsoft.com/office/officeart/2005/8/layout/hList1"/>
    <dgm:cxn modelId="{6410536F-5663-405B-A12C-16A65B63AD8E}" srcId="{E05D7F03-CF7A-4BB3-96B0-7D4032CC34CA}" destId="{D3533D96-FC4A-4F35-8183-A6BD6BAA79B0}" srcOrd="7" destOrd="0" parTransId="{CBBA7296-15D2-490F-8164-05709FDD50CB}" sibTransId="{0BDC215D-15E7-4157-A39E-674A840D41B3}"/>
    <dgm:cxn modelId="{C277E81D-D90F-45F7-896A-CFE9234D28B4}" srcId="{468D9DCB-4444-478E-ACC2-947259C81E50}" destId="{4BD5B3E3-316B-41A8-BB6A-584697372094}" srcOrd="9" destOrd="0" parTransId="{41CB54B0-4D91-4E06-8F1B-E87D0DE0BFE5}" sibTransId="{D137F51B-FA85-49E4-8C48-C62BA67D57EA}"/>
    <dgm:cxn modelId="{FA6E097A-C735-49C2-B0D9-484E9D1F980A}" type="presOf" srcId="{7BD59B44-7D3A-4A76-A3D0-693A349C3FE4}" destId="{F88C72BE-FE8F-4BBB-9966-863111B171D5}" srcOrd="0" destOrd="18" presId="urn:microsoft.com/office/officeart/2005/8/layout/hList1"/>
    <dgm:cxn modelId="{0C5387EC-C1C4-400C-88FD-8B3F2A7F0366}" srcId="{468D9DCB-4444-478E-ACC2-947259C81E50}" destId="{8D5D7426-89A3-43F9-A60E-C2B83C4B1CB0}" srcOrd="11" destOrd="0" parTransId="{96AA75F8-600B-482C-89DA-777A3AE02B46}" sibTransId="{3B398BC5-E127-4E34-A95F-3584E828401E}"/>
    <dgm:cxn modelId="{2CC45E61-6690-44EE-90A6-27DFCCBF7310}" type="presOf" srcId="{C91A156E-F75A-4C4E-B3B2-94405B882225}" destId="{82E34B08-1FB0-44EB-ABEA-4041AA97B545}" srcOrd="0" destOrd="7" presId="urn:microsoft.com/office/officeart/2005/8/layout/hList1"/>
    <dgm:cxn modelId="{E14CFF07-145A-4A9A-AE1B-C2417E04C4B2}" srcId="{468D9DCB-4444-478E-ACC2-947259C81E50}" destId="{32094E43-59E6-4CC2-A2B0-08A56701775C}" srcOrd="7" destOrd="0" parTransId="{6D15E8CC-C75A-4BBA-8C44-341DFE14E14B}" sibTransId="{552EA8E5-A3D7-49A0-8EEE-200C9F297FDC}"/>
    <dgm:cxn modelId="{DA800DD9-85A0-47F2-B95F-BB3E9812689B}" srcId="{468D9DCB-4444-478E-ACC2-947259C81E50}" destId="{7BD59B44-7D3A-4A76-A3D0-693A349C3FE4}" srcOrd="18" destOrd="0" parTransId="{313FA840-B334-40F1-ADEA-CDD1A2A0A265}" sibTransId="{7513E839-9976-41AD-B657-E1BBB18999F5}"/>
    <dgm:cxn modelId="{E4602A60-F7BD-4163-AE19-B46459423D93}" srcId="{468D9DCB-4444-478E-ACC2-947259C81E50}" destId="{A9010378-4117-44AE-8AB1-FE94E7B0C541}" srcOrd="0" destOrd="0" parTransId="{4653019A-56FE-4CA6-B777-245445D89FA2}" sibTransId="{9A4CDDD9-2141-45E7-8069-4D46828A7308}"/>
    <dgm:cxn modelId="{CFE62263-7560-4D45-8C22-CACF607DB552}" srcId="{468D9DCB-4444-478E-ACC2-947259C81E50}" destId="{9E6BCAAC-29BE-4CDE-81A4-91E398F5E2E1}" srcOrd="8" destOrd="0" parTransId="{5A698E22-43D6-42B6-A32B-996F26E3FFB9}" sibTransId="{03810457-1021-4840-ADB2-588D5AE40AC7}"/>
    <dgm:cxn modelId="{B618AF54-B3EA-4348-812D-9B2AD391205A}" srcId="{E05D7F03-CF7A-4BB3-96B0-7D4032CC34CA}" destId="{30629463-0D90-488B-AF51-BC7C2D9661BA}" srcOrd="2" destOrd="0" parTransId="{5B3CB149-12DC-45EF-80B4-3AEFE2048117}" sibTransId="{4B74C029-F85A-4E8E-B5DA-DE31FF6A84B2}"/>
    <dgm:cxn modelId="{CE6E9FF9-B28F-4405-BFD2-E9D9BC9340E5}" srcId="{38085502-66C1-4425-9462-F352196FEB7F}" destId="{2E11D0EF-D3BB-4436-97EA-6BAA8BD96707}" srcOrd="12" destOrd="0" parTransId="{1E7F5055-1B9C-4C81-9DDF-02B483BC7249}" sibTransId="{40AAA982-8665-47C0-B22C-11A69E2F6595}"/>
    <dgm:cxn modelId="{AD796BFD-E766-4DB9-9E97-A51074B4C50E}" type="presOf" srcId="{086EE772-6488-4E88-84E0-AC4C7F675680}" destId="{F88C72BE-FE8F-4BBB-9966-863111B171D5}" srcOrd="0" destOrd="2" presId="urn:microsoft.com/office/officeart/2005/8/layout/hList1"/>
    <dgm:cxn modelId="{9BC25593-EA5B-4E45-AEB1-83EE437DC15C}" srcId="{E05D7F03-CF7A-4BB3-96B0-7D4032CC34CA}" destId="{D6920588-93F2-4347-BAFA-1ACEDB6C3012}" srcOrd="4" destOrd="0" parTransId="{41CD162B-1C00-4CC7-A322-5DA780B6EB9A}" sibTransId="{2ABDA5D8-4DBC-41C7-A089-3AF948D57C6A}"/>
    <dgm:cxn modelId="{F5835F1B-0C06-41B4-9446-E28F345351DD}" srcId="{468D9DCB-4444-478E-ACC2-947259C81E50}" destId="{086EE772-6488-4E88-84E0-AC4C7F675680}" srcOrd="2" destOrd="0" parTransId="{4C5822DA-4A46-4C39-A01B-6637BFB2130A}" sibTransId="{81094A35-DE74-4561-9C05-DD5CFA11E455}"/>
    <dgm:cxn modelId="{B8DC81AE-6B46-41B5-BAE9-448CE098970B}" srcId="{38085502-66C1-4425-9462-F352196FEB7F}" destId="{3C64F4F5-7149-49E1-B469-1762949147F5}" srcOrd="15" destOrd="0" parTransId="{F6FA65CB-6C71-4129-A8FC-E4135E5FDFA8}" sibTransId="{E98B7E71-8FCB-4650-8739-E9A81150D35A}"/>
    <dgm:cxn modelId="{0B52AE5C-D48B-4C23-ACAD-7D5BE6D82E6D}" srcId="{38085502-66C1-4425-9462-F352196FEB7F}" destId="{71E6CF90-FB1D-493E-922D-10E1A7E79531}" srcOrd="1" destOrd="0" parTransId="{1C32C8F8-C76B-49D8-93A6-B94EBD0C263C}" sibTransId="{F0789460-A598-4159-9DF3-F012C1795FD2}"/>
    <dgm:cxn modelId="{30AA9308-C374-42EC-9C3A-406EE3C264AA}" type="presOf" srcId="{5933C1A7-3B71-493F-803A-FE9F72AA115D}" destId="{1CA0DBD8-3B53-4475-B690-83BED3AE884C}" srcOrd="0" destOrd="0" presId="urn:microsoft.com/office/officeart/2005/8/layout/hList1"/>
    <dgm:cxn modelId="{5D6CFC5D-FAF6-4934-9215-1E8F9280C1D0}" srcId="{38085502-66C1-4425-9462-F352196FEB7F}" destId="{70625D59-5F6C-4A94-918A-F6EE1A1E6D04}" srcOrd="8" destOrd="0" parTransId="{EA9ADA92-EC76-4A03-89D7-6161312A426C}" sibTransId="{3A45E47A-5E3B-4939-8121-59F679B293F2}"/>
    <dgm:cxn modelId="{1F157BB7-756D-49AE-90C9-F05005B2E168}" srcId="{38085502-66C1-4425-9462-F352196FEB7F}" destId="{EE939332-54AB-4EB3-BDB7-A3DBC6264D18}" srcOrd="9" destOrd="0" parTransId="{039C49D0-AC7F-450E-845E-311F6FFC72B1}" sibTransId="{D5676470-9271-4824-B6B5-29310971FD8B}"/>
    <dgm:cxn modelId="{15E9ACB6-C23F-4393-8B36-5B1487BE42C3}" srcId="{468D9DCB-4444-478E-ACC2-947259C81E50}" destId="{F62AACC0-E666-4D5B-A527-04DCE33DB31E}" srcOrd="19" destOrd="0" parTransId="{CC8396C7-7DEE-4567-A7F8-4014B1D5613D}" sibTransId="{58615268-C808-4A61-967E-C9151398A8A2}"/>
    <dgm:cxn modelId="{C6946567-758B-4DF7-95D5-8E03C78968E1}" type="presOf" srcId="{EE939332-54AB-4EB3-BDB7-A3DBC6264D18}" destId="{82E34B08-1FB0-44EB-ABEA-4041AA97B545}" srcOrd="0" destOrd="9" presId="urn:microsoft.com/office/officeart/2005/8/layout/hList1"/>
    <dgm:cxn modelId="{7183CA6F-4B81-4D6E-BF2B-AB844D7BCECE}" type="presOf" srcId="{AF799B30-FFD0-4A77-B8F2-369BA7ED22B3}" destId="{2697180F-DE36-47C8-AE90-7E56A0779546}" srcOrd="0" destOrd="6" presId="urn:microsoft.com/office/officeart/2005/8/layout/hList1"/>
    <dgm:cxn modelId="{E5C27C9D-9EAD-49C6-81F7-194241F21500}" type="presOf" srcId="{8D5D7426-89A3-43F9-A60E-C2B83C4B1CB0}" destId="{F88C72BE-FE8F-4BBB-9966-863111B171D5}" srcOrd="0" destOrd="11" presId="urn:microsoft.com/office/officeart/2005/8/layout/hList1"/>
    <dgm:cxn modelId="{A9CFF726-0701-4583-A648-9882F0A9D593}" srcId="{E05D7F03-CF7A-4BB3-96B0-7D4032CC34CA}" destId="{C7119264-6331-4F8B-8AA8-1041814AF45C}" srcOrd="9" destOrd="0" parTransId="{B20D22A3-C086-414E-980F-0205A70D0149}" sibTransId="{064B14EE-1F04-48C8-853D-27EA0D759BB8}"/>
    <dgm:cxn modelId="{E8D089D8-D16B-4772-BCD3-EB712703F18C}" type="presOf" srcId="{730843EC-6F9D-4668-BE68-9F8A13D6024D}" destId="{F88C72BE-FE8F-4BBB-9966-863111B171D5}" srcOrd="0" destOrd="4" presId="urn:microsoft.com/office/officeart/2005/8/layout/hList1"/>
    <dgm:cxn modelId="{AEAA35B5-D994-4C99-A553-B09E8DFF6FE8}" srcId="{468D9DCB-4444-478E-ACC2-947259C81E50}" destId="{E3A16AD3-2213-46A4-93F5-7E2378826104}" srcOrd="1" destOrd="0" parTransId="{4CF57C84-5E4F-400C-9E73-40CC3CC4FABB}" sibTransId="{016B7D6A-CA54-4472-8FA4-B79F47CCC76E}"/>
    <dgm:cxn modelId="{57C387C1-D39B-4FDB-8E33-8206868E3369}" type="presOf" srcId="{E61207B3-3316-4106-9C66-2DB786BC432E}" destId="{82E34B08-1FB0-44EB-ABEA-4041AA97B545}" srcOrd="0" destOrd="11" presId="urn:microsoft.com/office/officeart/2005/8/layout/hList1"/>
    <dgm:cxn modelId="{DF4F085A-E97A-4ADA-AB51-328E6527F88F}" srcId="{E05D7F03-CF7A-4BB3-96B0-7D4032CC34CA}" destId="{30C0369A-2713-499E-8DCD-4A6D50148E2E}" srcOrd="5" destOrd="0" parTransId="{CD55576C-28CF-47E3-BA26-2FD65C274EDD}" sibTransId="{A5126863-3E1A-46C8-BD91-1E00502940D0}"/>
    <dgm:cxn modelId="{5264359D-734C-4F51-99CF-3F933D1C8BC8}" srcId="{38085502-66C1-4425-9462-F352196FEB7F}" destId="{88CD0421-B5AA-4E03-8C82-394A204F45A8}" srcOrd="14" destOrd="0" parTransId="{DAA6444D-626B-4C66-9348-125087426E2A}" sibTransId="{4CB159C4-C0F5-485A-9D3E-A29965DE2E45}"/>
    <dgm:cxn modelId="{A7532F92-D9A4-4747-ACD0-842B51F76C13}" type="presOf" srcId="{D2656A3C-2151-40A1-A69D-EAA79679AF9D}" destId="{2697180F-DE36-47C8-AE90-7E56A0779546}" srcOrd="0" destOrd="3" presId="urn:microsoft.com/office/officeart/2005/8/layout/hList1"/>
    <dgm:cxn modelId="{24C8C88F-2D09-40B3-86ED-A320B40810F3}" type="presOf" srcId="{F245AA2F-25C9-4FCA-A0AF-43BA1B2C0253}" destId="{F88C72BE-FE8F-4BBB-9966-863111B171D5}" srcOrd="0" destOrd="3" presId="urn:microsoft.com/office/officeart/2005/8/layout/hList1"/>
    <dgm:cxn modelId="{4769B885-E5F8-442A-AC88-DC1344C37DBC}" type="presOf" srcId="{70625D59-5F6C-4A94-918A-F6EE1A1E6D04}" destId="{82E34B08-1FB0-44EB-ABEA-4041AA97B545}" srcOrd="0" destOrd="8" presId="urn:microsoft.com/office/officeart/2005/8/layout/hList1"/>
    <dgm:cxn modelId="{86051B80-6DB0-4758-A08D-07EC5DCD831C}" type="presOf" srcId="{C7119264-6331-4F8B-8AA8-1041814AF45C}" destId="{2697180F-DE36-47C8-AE90-7E56A0779546}" srcOrd="0" destOrd="9" presId="urn:microsoft.com/office/officeart/2005/8/layout/hList1"/>
    <dgm:cxn modelId="{9B59777B-89E7-4D87-83BA-A1CCACCEE196}" type="presOf" srcId="{5C6ADC3B-0325-440D-AFA0-7EB9A4E41B8B}" destId="{82E34B08-1FB0-44EB-ABEA-4041AA97B545}" srcOrd="0" destOrd="6" presId="urn:microsoft.com/office/officeart/2005/8/layout/hList1"/>
    <dgm:cxn modelId="{4A533878-02B7-4B34-862A-BDEC65A82E41}" type="presOf" srcId="{32364FE3-53CD-4818-B7A3-8E30C0076631}" destId="{F88C72BE-FE8F-4BBB-9966-863111B171D5}" srcOrd="0" destOrd="5" presId="urn:microsoft.com/office/officeart/2005/8/layout/hList1"/>
    <dgm:cxn modelId="{05BE4212-0FA4-43A1-B513-3BF46DDE1E31}" type="presOf" srcId="{468D9DCB-4444-478E-ACC2-947259C81E50}" destId="{BB6B6F0D-5AC8-472D-AEA3-07B47AD04C60}" srcOrd="0" destOrd="0" presId="urn:microsoft.com/office/officeart/2005/8/layout/hList1"/>
    <dgm:cxn modelId="{58E77D6D-6A91-4E14-8B55-CDF62A57E2C3}" srcId="{38085502-66C1-4425-9462-F352196FEB7F}" destId="{6932D44D-4747-44B4-8174-A034718C0F2E}" srcOrd="2" destOrd="0" parTransId="{1B4A5579-D402-4107-9933-4A9D072FD189}" sibTransId="{9DC810CE-521F-4839-AC8E-48A0827BF817}"/>
    <dgm:cxn modelId="{2AA61EDC-FB25-42DB-A582-753E4B17C1EE}" srcId="{38085502-66C1-4425-9462-F352196FEB7F}" destId="{C91A156E-F75A-4C4E-B3B2-94405B882225}" srcOrd="7" destOrd="0" parTransId="{BB494CCC-7BE9-4860-9D7A-36A9CCC94B1A}" sibTransId="{0FAF86C2-EAFC-404A-A433-34F9B273C23A}"/>
    <dgm:cxn modelId="{8B58C2BE-9BEF-4128-B6E4-0055A77FA5A4}" type="presOf" srcId="{70F7C2C2-D212-4A25-8E13-AC6AFDBD27D2}" destId="{F88C72BE-FE8F-4BBB-9966-863111B171D5}" srcOrd="0" destOrd="6" presId="urn:microsoft.com/office/officeart/2005/8/layout/hList1"/>
    <dgm:cxn modelId="{0CF9CAB8-FE06-4B2F-AFD9-BF684A982195}" type="presOf" srcId="{ACD4C6E0-2722-47B7-9CD4-548D94651A0E}" destId="{F88C72BE-FE8F-4BBB-9966-863111B171D5}" srcOrd="0" destOrd="13" presId="urn:microsoft.com/office/officeart/2005/8/layout/hList1"/>
    <dgm:cxn modelId="{56951F2C-81A1-473D-820B-79D6F08FF4CD}" type="presOf" srcId="{30629463-0D90-488B-AF51-BC7C2D9661BA}" destId="{2697180F-DE36-47C8-AE90-7E56A0779546}" srcOrd="0" destOrd="2" presId="urn:microsoft.com/office/officeart/2005/8/layout/hList1"/>
    <dgm:cxn modelId="{F6431D7A-026C-40B6-9FE5-1706B5AB5018}" srcId="{38085502-66C1-4425-9462-F352196FEB7F}" destId="{3FCB0081-D059-4CFC-ADA9-D4F84A279BD7}" srcOrd="13" destOrd="0" parTransId="{DBA1FF5F-6A18-4FAB-9085-B38781D2EB7C}" sibTransId="{693844BB-8A94-4513-805C-B84FA6E55A72}"/>
    <dgm:cxn modelId="{8BC82C22-F19D-462B-AB81-18E623BD3FBC}" type="presOf" srcId="{D8A4737C-C736-4D49-B246-8E3844070D6B}" destId="{F88C72BE-FE8F-4BBB-9966-863111B171D5}" srcOrd="0" destOrd="14" presId="urn:microsoft.com/office/officeart/2005/8/layout/hList1"/>
    <dgm:cxn modelId="{143051F8-0B92-4DB7-AEDD-F0A0DB3F5391}" srcId="{468D9DCB-4444-478E-ACC2-947259C81E50}" destId="{F245AA2F-25C9-4FCA-A0AF-43BA1B2C0253}" srcOrd="3" destOrd="0" parTransId="{16E3CC52-D88C-43C9-9C50-519F7C6FDC1C}" sibTransId="{BAF72F6C-E44C-4B7F-AEB0-1A8FB83984E0}"/>
    <dgm:cxn modelId="{5D2C5DA6-E5C6-49BB-9C06-5AB51F4E6A6F}" type="presOf" srcId="{88CD0421-B5AA-4E03-8C82-394A204F45A8}" destId="{82E34B08-1FB0-44EB-ABEA-4041AA97B545}" srcOrd="0" destOrd="14" presId="urn:microsoft.com/office/officeart/2005/8/layout/hList1"/>
    <dgm:cxn modelId="{1A7A2C44-DA80-458A-B555-B7F67DE8B221}" type="presOf" srcId="{2E11D0EF-D3BB-4436-97EA-6BAA8BD96707}" destId="{82E34B08-1FB0-44EB-ABEA-4041AA97B545}" srcOrd="0" destOrd="12" presId="urn:microsoft.com/office/officeart/2005/8/layout/hList1"/>
    <dgm:cxn modelId="{A181A591-ED60-4060-A79F-68A6CE185935}" srcId="{468D9DCB-4444-478E-ACC2-947259C81E50}" destId="{135F4EEB-6763-46FB-B678-1ACDAD5E0DC8}" srcOrd="15" destOrd="0" parTransId="{979B2DBA-63BD-4014-AE2C-29E9494E3F18}" sibTransId="{5A3920AF-CCE7-4391-9BA2-7350F505D9E7}"/>
    <dgm:cxn modelId="{97BBAA2C-D82A-48EB-B242-CD752C175915}" type="presOf" srcId="{E05D7F03-CF7A-4BB3-96B0-7D4032CC34CA}" destId="{847D6536-34D5-4570-94A5-75D16173D58D}" srcOrd="0" destOrd="0" presId="urn:microsoft.com/office/officeart/2005/8/layout/hList1"/>
    <dgm:cxn modelId="{69D17827-5945-44D3-80C9-6633032770B0}" type="presOf" srcId="{2B4E2524-1EA0-49D4-BE45-4DDAC111117E}" destId="{82E34B08-1FB0-44EB-ABEA-4041AA97B545}" srcOrd="0" destOrd="3" presId="urn:microsoft.com/office/officeart/2005/8/layout/hList1"/>
    <dgm:cxn modelId="{AD8E1752-ED10-42CC-BE1F-CF0E578E86EC}" type="presOf" srcId="{0DDD00F8-7FB2-48AD-8DE9-D577E9752EA6}" destId="{4AB9AF38-42B1-47B9-8CCE-ED57887715F7}" srcOrd="0" destOrd="5" presId="urn:microsoft.com/office/officeart/2005/8/layout/hList1"/>
    <dgm:cxn modelId="{C4EAA904-4422-49BC-994A-5DF1DB720F63}" srcId="{9C7D36B8-9308-495A-A63C-AC1863C86D6C}" destId="{38085502-66C1-4425-9462-F352196FEB7F}" srcOrd="3" destOrd="0" parTransId="{2F61BE08-35AA-46B9-B207-B07C4041136D}" sibTransId="{4F7EB01E-B661-42AD-B0F5-644AE97D27B9}"/>
    <dgm:cxn modelId="{001EBB66-D4E3-4382-BD4B-75562F73A389}" type="presOf" srcId="{32094E43-59E6-4CC2-A2B0-08A56701775C}" destId="{F88C72BE-FE8F-4BBB-9966-863111B171D5}" srcOrd="0" destOrd="7" presId="urn:microsoft.com/office/officeart/2005/8/layout/hList1"/>
    <dgm:cxn modelId="{DA64109B-85B3-4A7A-BAAE-98F102F1CA38}" type="presOf" srcId="{5C8A2BA7-145E-4A59-837B-567E7DCCEAA9}" destId="{4AB9AF38-42B1-47B9-8CCE-ED57887715F7}" srcOrd="0" destOrd="1" presId="urn:microsoft.com/office/officeart/2005/8/layout/hList1"/>
    <dgm:cxn modelId="{0D4F9698-86A1-4365-A4B7-A19A8C8C4D0F}" srcId="{38085502-66C1-4425-9462-F352196FEB7F}" destId="{6F65D884-66E6-4FEB-8E1C-D9D9DFB55C50}" srcOrd="5" destOrd="0" parTransId="{F1B65E0D-3EA6-4A47-9535-A625C1521CA8}" sibTransId="{AC4A93E2-70AF-4C2D-A9CD-CF8E5E0F8D24}"/>
    <dgm:cxn modelId="{7F29A4B6-74A0-4FEC-A792-66913F4F4117}" type="presOf" srcId="{60F0CB38-78F0-4324-9E9B-00C7472A9B62}" destId="{82E34B08-1FB0-44EB-ABEA-4041AA97B545}" srcOrd="0" destOrd="4" presId="urn:microsoft.com/office/officeart/2005/8/layout/hList1"/>
    <dgm:cxn modelId="{6764B69F-50A1-42CC-8EC2-049A0D77D85D}" srcId="{5933C1A7-3B71-493F-803A-FE9F72AA115D}" destId="{F910C3DE-B94B-4124-8582-E4F6DD62E7EF}" srcOrd="4" destOrd="0" parTransId="{D73974D7-D42E-4C21-930D-CF550669071F}" sibTransId="{920A6110-7500-47C9-ACFD-226CD2D636CE}"/>
    <dgm:cxn modelId="{F496264F-C358-4216-B65B-11F6D6A82765}" type="presOf" srcId="{CB87E57D-48A7-4FDB-A77C-D492251A1C1D}" destId="{4AB9AF38-42B1-47B9-8CCE-ED57887715F7}" srcOrd="0" destOrd="6" presId="urn:microsoft.com/office/officeart/2005/8/layout/hList1"/>
    <dgm:cxn modelId="{BE370559-D3FF-4C9C-B4B5-C3DFCCAEBA82}" srcId="{38085502-66C1-4425-9462-F352196FEB7F}" destId="{78D175BB-AFF8-423F-B539-AE0E818BE7DC}" srcOrd="10" destOrd="0" parTransId="{2553E73B-087C-410D-911C-860A61E7A126}" sibTransId="{A42F0C69-F4C3-4CF8-9F32-B6C7946F34F8}"/>
    <dgm:cxn modelId="{2C6817A7-5842-493A-A787-426591B91556}" srcId="{38085502-66C1-4425-9462-F352196FEB7F}" destId="{2B4E2524-1EA0-49D4-BE45-4DDAC111117E}" srcOrd="3" destOrd="0" parTransId="{1E6365E3-2299-4551-BFBF-BF6FDD7DF99F}" sibTransId="{A879A325-CFD2-4671-BCA8-78038F7C0017}"/>
    <dgm:cxn modelId="{191AE194-70D1-4F27-A8DC-B9B88F43E2C9}" srcId="{38085502-66C1-4425-9462-F352196FEB7F}" destId="{E61207B3-3316-4106-9C66-2DB786BC432E}" srcOrd="11" destOrd="0" parTransId="{B37CC393-67A4-44FC-850D-F5CFC61F1166}" sibTransId="{7CC4ABD5-FA4D-485C-A9B1-39D165C9AB50}"/>
    <dgm:cxn modelId="{A1F362E5-91DE-4DB4-96F0-AB866F1E71A1}" srcId="{468D9DCB-4444-478E-ACC2-947259C81E50}" destId="{730843EC-6F9D-4668-BE68-9F8A13D6024D}" srcOrd="4" destOrd="0" parTransId="{05880D5D-D1AF-4BE9-8981-146A938F6322}" sibTransId="{2791E52B-0033-4E89-A124-E5BBC08718BA}"/>
    <dgm:cxn modelId="{D387FDC4-8B3E-41CF-BC64-354E4A38321C}" srcId="{38085502-66C1-4425-9462-F352196FEB7F}" destId="{4DB058D4-C09C-4BF6-935C-F7D1BFD84D35}" srcOrd="0" destOrd="0" parTransId="{24C05264-B84B-42EC-97FC-8DB4C279BD9A}" sibTransId="{D026AD97-B8B4-4B0D-81B7-CA22B217BDC4}"/>
    <dgm:cxn modelId="{EA3D30F5-2CA5-4AB3-9960-A7A99BCF30BF}" type="presOf" srcId="{71E6CF90-FB1D-493E-922D-10E1A7E79531}" destId="{82E34B08-1FB0-44EB-ABEA-4041AA97B545}" srcOrd="0" destOrd="1" presId="urn:microsoft.com/office/officeart/2005/8/layout/hList1"/>
    <dgm:cxn modelId="{5656E236-9B1D-4BAE-964B-7C17BDF2AD1D}" srcId="{468D9DCB-4444-478E-ACC2-947259C81E50}" destId="{D8A4737C-C736-4D49-B246-8E3844070D6B}" srcOrd="14" destOrd="0" parTransId="{720D97FC-D8C7-41A2-B4D6-8E6C7D3DFEEB}" sibTransId="{0DCD17AA-C319-4E23-A3B1-97F603D4845C}"/>
    <dgm:cxn modelId="{13545277-FE8D-4ADF-B7D2-3566B741B121}" type="presOf" srcId="{4BD5B3E3-316B-41A8-BB6A-584697372094}" destId="{F88C72BE-FE8F-4BBB-9966-863111B171D5}" srcOrd="0" destOrd="9" presId="urn:microsoft.com/office/officeart/2005/8/layout/hList1"/>
    <dgm:cxn modelId="{1644CC25-6CAF-4EA2-9856-0CFD8B1C22FE}" srcId="{468D9DCB-4444-478E-ACC2-947259C81E50}" destId="{94BC6AD8-A1D1-424C-8486-D6E58B1F3B1D}" srcOrd="17" destOrd="0" parTransId="{128DBE26-D186-47F6-B6C8-E490845B8743}" sibTransId="{D9D5BDC7-B381-432D-8195-2A54D66CA278}"/>
    <dgm:cxn modelId="{9E831323-F976-4063-A1A0-40A932FCB8EA}" srcId="{9C7D36B8-9308-495A-A63C-AC1863C86D6C}" destId="{5933C1A7-3B71-493F-803A-FE9F72AA115D}" srcOrd="0" destOrd="0" parTransId="{D940E75F-2D13-4D81-99B9-45A71486F5E8}" sibTransId="{8D9B0E8C-15A9-4E92-8B91-5A0D4B1116BE}"/>
    <dgm:cxn modelId="{9FA6AC65-06B2-435E-B918-A6E5813A52CA}" srcId="{5933C1A7-3B71-493F-803A-FE9F72AA115D}" destId="{5C8A2BA7-145E-4A59-837B-567E7DCCEAA9}" srcOrd="1" destOrd="0" parTransId="{3B836DCD-0DA2-4C8C-8C10-4F9287E7BDFE}" sibTransId="{1B3627FA-FA2D-42EF-9CCE-FD989257ADE6}"/>
    <dgm:cxn modelId="{102EBCCD-7AFE-4844-A157-29EDC065D3EA}" srcId="{468D9DCB-4444-478E-ACC2-947259C81E50}" destId="{26ED5C50-AA08-4D5A-979B-5BE3A3C98102}" srcOrd="12" destOrd="0" parTransId="{E64E9AD0-3116-4A63-A3F3-7805D0F1012F}" sibTransId="{D5F0F0BD-47C2-4299-8831-09AB56B925A7}"/>
    <dgm:cxn modelId="{2062ACCC-CCDB-47C9-9C24-4CB45FAFA0B3}" type="presOf" srcId="{EC54EB0C-E0CD-4B44-846B-2708A7A49B49}" destId="{2697180F-DE36-47C8-AE90-7E56A0779546}" srcOrd="0" destOrd="1" presId="urn:microsoft.com/office/officeart/2005/8/layout/hList1"/>
    <dgm:cxn modelId="{40234B0C-CCE6-4832-90BE-0E81747A3DD1}" srcId="{E05D7F03-CF7A-4BB3-96B0-7D4032CC34CA}" destId="{1B4D0888-B1A7-4522-8B0F-822A6D2295F7}" srcOrd="0" destOrd="0" parTransId="{24A556C9-27FA-4955-9FFC-8570D173E80B}" sibTransId="{C6C3C90B-96CA-477B-A2BB-D155E77FF08C}"/>
    <dgm:cxn modelId="{C85CA218-5367-49A0-BF4E-567E5A48A32E}" type="presOf" srcId="{84CF2E16-E615-449F-B82B-A02DDE3DFB18}" destId="{4AB9AF38-42B1-47B9-8CCE-ED57887715F7}" srcOrd="0" destOrd="2" presId="urn:microsoft.com/office/officeart/2005/8/layout/hList1"/>
    <dgm:cxn modelId="{E6434B6E-8A49-4FEF-9D42-97794E490477}" srcId="{E05D7F03-CF7A-4BB3-96B0-7D4032CC34CA}" destId="{D2656A3C-2151-40A1-A69D-EAA79679AF9D}" srcOrd="3" destOrd="0" parTransId="{C0BF606E-196C-498D-8F18-0786BE52153C}" sibTransId="{3B89878F-5493-4AF4-AB90-35AEF198A315}"/>
    <dgm:cxn modelId="{E34E4CF5-F373-4271-89F9-4DAE16CFEEDF}" type="presOf" srcId="{F62AACC0-E666-4D5B-A527-04DCE33DB31E}" destId="{F88C72BE-FE8F-4BBB-9966-863111B171D5}" srcOrd="0" destOrd="19" presId="urn:microsoft.com/office/officeart/2005/8/layout/hList1"/>
    <dgm:cxn modelId="{7DC2E9D3-518C-4AA2-B064-8B95840D9293}" srcId="{38085502-66C1-4425-9462-F352196FEB7F}" destId="{5C6ADC3B-0325-440D-AFA0-7EB9A4E41B8B}" srcOrd="6" destOrd="0" parTransId="{939B9B83-2C20-4081-8091-AC6C6299FC13}" sibTransId="{9E6F62C2-6CD6-4B50-89C3-3DD70B8AB6BC}"/>
    <dgm:cxn modelId="{5B8A67BD-D08F-41B9-A61C-BEB6C829EB38}" type="presOf" srcId="{A9010378-4117-44AE-8AB1-FE94E7B0C541}" destId="{F88C72BE-FE8F-4BBB-9966-863111B171D5}" srcOrd="0" destOrd="0" presId="urn:microsoft.com/office/officeart/2005/8/layout/hList1"/>
    <dgm:cxn modelId="{E2EBE412-B118-400B-BF27-33F99BBD562E}" type="presOf" srcId="{135F4EEB-6763-46FB-B678-1ACDAD5E0DC8}" destId="{F88C72BE-FE8F-4BBB-9966-863111B171D5}" srcOrd="0" destOrd="15" presId="urn:microsoft.com/office/officeart/2005/8/layout/hList1"/>
    <dgm:cxn modelId="{7F98C6D2-E0C6-43E0-B422-7D4ED10BC3D6}" type="presOf" srcId="{3C64F4F5-7149-49E1-B469-1762949147F5}" destId="{82E34B08-1FB0-44EB-ABEA-4041AA97B545}" srcOrd="0" destOrd="15" presId="urn:microsoft.com/office/officeart/2005/8/layout/hList1"/>
    <dgm:cxn modelId="{241103D0-1BD0-4EDF-A5EB-2BFED7E32AEA}" srcId="{5933C1A7-3B71-493F-803A-FE9F72AA115D}" destId="{84CF2E16-E615-449F-B82B-A02DDE3DFB18}" srcOrd="2" destOrd="0" parTransId="{08E89289-2ED6-4091-A037-DE8D7541AAC6}" sibTransId="{5B70792F-65B4-4398-8BC8-93E30B3CEA50}"/>
    <dgm:cxn modelId="{E6DC9D35-AD3B-4F44-A5BC-23CF799DCB55}" type="presOf" srcId="{4DB058D4-C09C-4BF6-935C-F7D1BFD84D35}" destId="{82E34B08-1FB0-44EB-ABEA-4041AA97B545}" srcOrd="0" destOrd="0" presId="urn:microsoft.com/office/officeart/2005/8/layout/hList1"/>
    <dgm:cxn modelId="{1274DF97-197A-432A-9AF7-280981989B77}" srcId="{468D9DCB-4444-478E-ACC2-947259C81E50}" destId="{7128C5E0-2B72-46E6-80C3-5860A160FDE9}" srcOrd="10" destOrd="0" parTransId="{DE70AC35-C130-42A3-96F4-0B4BC8E21788}" sibTransId="{DFB5DDFB-663D-4E4A-8517-D40603EE0EAB}"/>
    <dgm:cxn modelId="{EAF23C7E-B119-44D2-B296-EDE93793B21E}" srcId="{5933C1A7-3B71-493F-803A-FE9F72AA115D}" destId="{F2235E2A-79BB-4F7C-BCCC-3764050EEA9C}" srcOrd="7" destOrd="0" parTransId="{A336DD3C-EF95-428F-9E84-579CDC0C2C97}" sibTransId="{84F515DC-86B4-4D66-BAA0-1A84B7850F66}"/>
    <dgm:cxn modelId="{8268A159-F64D-43AF-BB5F-9A72D68D9299}" type="presOf" srcId="{6932D44D-4747-44B4-8174-A034718C0F2E}" destId="{82E34B08-1FB0-44EB-ABEA-4041AA97B545}" srcOrd="0" destOrd="2" presId="urn:microsoft.com/office/officeart/2005/8/layout/hList1"/>
    <dgm:cxn modelId="{6E5646B8-9FF9-4147-8EF6-7FCAC7507F01}" srcId="{5933C1A7-3B71-493F-803A-FE9F72AA115D}" destId="{0DDD00F8-7FB2-48AD-8DE9-D577E9752EA6}" srcOrd="5" destOrd="0" parTransId="{F90EFB95-AAA3-4EC4-BB69-D80EEFD2AB52}" sibTransId="{A5948672-400D-4D90-9EBB-F607ABA3804E}"/>
    <dgm:cxn modelId="{01A350D5-78F1-4F34-94C6-4B9ACE74FEB3}" type="presOf" srcId="{94BC6AD8-A1D1-424C-8486-D6E58B1F3B1D}" destId="{F88C72BE-FE8F-4BBB-9966-863111B171D5}" srcOrd="0" destOrd="17" presId="urn:microsoft.com/office/officeart/2005/8/layout/hList1"/>
    <dgm:cxn modelId="{4F4286AD-EB10-4EF6-B282-02BBF860A20F}" type="presOf" srcId="{F910C3DE-B94B-4124-8582-E4F6DD62E7EF}" destId="{4AB9AF38-42B1-47B9-8CCE-ED57887715F7}" srcOrd="0" destOrd="4" presId="urn:microsoft.com/office/officeart/2005/8/layout/hList1"/>
    <dgm:cxn modelId="{CDBEC59E-7382-4CA2-AAD1-43ABD5C9C54C}" type="presOf" srcId="{30C0369A-2713-499E-8DCD-4A6D50148E2E}" destId="{2697180F-DE36-47C8-AE90-7E56A0779546}" srcOrd="0" destOrd="5" presId="urn:microsoft.com/office/officeart/2005/8/layout/hList1"/>
    <dgm:cxn modelId="{3A5E7E62-C218-4C76-B688-1AB54823D47E}" type="presOf" srcId="{DC199CE0-5EE2-4BEB-A49B-100CD49D97EC}" destId="{4AB9AF38-42B1-47B9-8CCE-ED57887715F7}" srcOrd="0" destOrd="0" presId="urn:microsoft.com/office/officeart/2005/8/layout/hList1"/>
    <dgm:cxn modelId="{E23486A7-4CF6-4D87-99BA-4BD916938B31}" type="presOf" srcId="{D6920588-93F2-4347-BAFA-1ACEDB6C3012}" destId="{2697180F-DE36-47C8-AE90-7E56A0779546}" srcOrd="0" destOrd="4" presId="urn:microsoft.com/office/officeart/2005/8/layout/hList1"/>
    <dgm:cxn modelId="{E5A3E607-97CD-499E-87AF-612BFB1C6F63}" type="presOf" srcId="{9E6BCAAC-29BE-4CDE-81A4-91E398F5E2E1}" destId="{F88C72BE-FE8F-4BBB-9966-863111B171D5}" srcOrd="0" destOrd="8" presId="urn:microsoft.com/office/officeart/2005/8/layout/hList1"/>
    <dgm:cxn modelId="{D538194A-53A1-4CB9-A8A5-86BE6592DDAD}" srcId="{5933C1A7-3B71-493F-803A-FE9F72AA115D}" destId="{CB87E57D-48A7-4FDB-A77C-D492251A1C1D}" srcOrd="6" destOrd="0" parTransId="{FE298D62-83BC-4C46-ACBE-665E25DE2B4F}" sibTransId="{D52F5B8A-7C80-48A2-B4CD-000239B1D798}"/>
    <dgm:cxn modelId="{E25798E8-BF6B-45E8-897D-63B7970B60DF}" type="presParOf" srcId="{F3C5549A-1F68-46F8-B725-94450B7DEDA2}" destId="{A7664CC5-F789-4E2C-B562-A2696AF2EDB9}" srcOrd="0" destOrd="0" presId="urn:microsoft.com/office/officeart/2005/8/layout/hList1"/>
    <dgm:cxn modelId="{5559DC52-1B00-4DC8-B544-39BC3442DC17}" type="presParOf" srcId="{A7664CC5-F789-4E2C-B562-A2696AF2EDB9}" destId="{1CA0DBD8-3B53-4475-B690-83BED3AE884C}" srcOrd="0" destOrd="0" presId="urn:microsoft.com/office/officeart/2005/8/layout/hList1"/>
    <dgm:cxn modelId="{E9B0F0D4-9D4E-4CFD-A895-4264997E248C}" type="presParOf" srcId="{A7664CC5-F789-4E2C-B562-A2696AF2EDB9}" destId="{4AB9AF38-42B1-47B9-8CCE-ED57887715F7}" srcOrd="1" destOrd="0" presId="urn:microsoft.com/office/officeart/2005/8/layout/hList1"/>
    <dgm:cxn modelId="{43EA1203-22EF-4246-841B-0AC2A8A72F0C}" type="presParOf" srcId="{F3C5549A-1F68-46F8-B725-94450B7DEDA2}" destId="{479F24BA-AF43-4948-946E-D3B0B1675898}" srcOrd="1" destOrd="0" presId="urn:microsoft.com/office/officeart/2005/8/layout/hList1"/>
    <dgm:cxn modelId="{A5C910A8-71D8-4D95-88F4-D85CEAA54805}" type="presParOf" srcId="{F3C5549A-1F68-46F8-B725-94450B7DEDA2}" destId="{8499F410-6113-4799-A29D-A72A55858B0D}" srcOrd="2" destOrd="0" presId="urn:microsoft.com/office/officeart/2005/8/layout/hList1"/>
    <dgm:cxn modelId="{E6F68922-4F91-4440-A026-6CD7651FAA0F}" type="presParOf" srcId="{8499F410-6113-4799-A29D-A72A55858B0D}" destId="{847D6536-34D5-4570-94A5-75D16173D58D}" srcOrd="0" destOrd="0" presId="urn:microsoft.com/office/officeart/2005/8/layout/hList1"/>
    <dgm:cxn modelId="{DA30AB3A-2F47-454A-AAEA-380165C16933}" type="presParOf" srcId="{8499F410-6113-4799-A29D-A72A55858B0D}" destId="{2697180F-DE36-47C8-AE90-7E56A0779546}" srcOrd="1" destOrd="0" presId="urn:microsoft.com/office/officeart/2005/8/layout/hList1"/>
    <dgm:cxn modelId="{05D2506C-48B2-4BD4-AE6B-B3443494B601}" type="presParOf" srcId="{F3C5549A-1F68-46F8-B725-94450B7DEDA2}" destId="{8ECED321-0F88-454F-89E4-F7F109E87AA7}" srcOrd="3" destOrd="0" presId="urn:microsoft.com/office/officeart/2005/8/layout/hList1"/>
    <dgm:cxn modelId="{42A97C23-2D1E-4EBE-BB73-FFBECB96E349}" type="presParOf" srcId="{F3C5549A-1F68-46F8-B725-94450B7DEDA2}" destId="{5175362D-871E-402E-86E6-E2AFFE96C3CF}" srcOrd="4" destOrd="0" presId="urn:microsoft.com/office/officeart/2005/8/layout/hList1"/>
    <dgm:cxn modelId="{CA283CB1-B9BA-417E-BEE8-A6D942E2E8A5}" type="presParOf" srcId="{5175362D-871E-402E-86E6-E2AFFE96C3CF}" destId="{BB6B6F0D-5AC8-472D-AEA3-07B47AD04C60}" srcOrd="0" destOrd="0" presId="urn:microsoft.com/office/officeart/2005/8/layout/hList1"/>
    <dgm:cxn modelId="{35098853-E21E-4688-A241-05F239015446}" type="presParOf" srcId="{5175362D-871E-402E-86E6-E2AFFE96C3CF}" destId="{F88C72BE-FE8F-4BBB-9966-863111B171D5}" srcOrd="1" destOrd="0" presId="urn:microsoft.com/office/officeart/2005/8/layout/hList1"/>
    <dgm:cxn modelId="{96D4F614-E158-4D16-92EB-BBA2B03D713F}" type="presParOf" srcId="{F3C5549A-1F68-46F8-B725-94450B7DEDA2}" destId="{65CA5365-8315-4B6F-86FD-CA74B22259F9}" srcOrd="5" destOrd="0" presId="urn:microsoft.com/office/officeart/2005/8/layout/hList1"/>
    <dgm:cxn modelId="{EC908B13-FB87-46B1-A5DE-E773E0C48DB5}" type="presParOf" srcId="{F3C5549A-1F68-46F8-B725-94450B7DEDA2}" destId="{8F66EA3C-A248-4FF5-8D40-F457225AD94A}" srcOrd="6" destOrd="0" presId="urn:microsoft.com/office/officeart/2005/8/layout/hList1"/>
    <dgm:cxn modelId="{5385E5FE-B931-4CD6-8D70-9EFA79E8970C}" type="presParOf" srcId="{8F66EA3C-A248-4FF5-8D40-F457225AD94A}" destId="{E6E3271B-8275-4908-87BD-F551DAEB746D}" srcOrd="0" destOrd="0" presId="urn:microsoft.com/office/officeart/2005/8/layout/hList1"/>
    <dgm:cxn modelId="{8BC3FB0A-C45A-4909-8A14-29C9F630EA74}" type="presParOf" srcId="{8F66EA3C-A248-4FF5-8D40-F457225AD94A}" destId="{82E34B08-1FB0-44EB-ABEA-4041AA97B5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B5D2-622A-4502-814A-62ED92EB209F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2001</a:t>
          </a:r>
          <a:endParaRPr lang="en-MY" sz="1900" kern="1200" dirty="0"/>
        </a:p>
      </dsp:txBody>
      <dsp:txXfrm rot="-5400000">
        <a:off x="1" y="351811"/>
        <a:ext cx="699225" cy="299669"/>
      </dsp:txXfrm>
    </dsp:sp>
    <dsp:sp modelId="{2E0A961C-B96C-4393-9613-B561CCA701F1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The government approved to establish a university at Pahang </a:t>
          </a:r>
          <a:endParaRPr lang="en-MY" sz="1700" kern="1200" dirty="0"/>
        </a:p>
      </dsp:txBody>
      <dsp:txXfrm rot="-5400000">
        <a:off x="699226" y="33894"/>
        <a:ext cx="7498679" cy="585891"/>
      </dsp:txXfrm>
    </dsp:sp>
    <dsp:sp modelId="{C15138EA-DF4F-4958-9A3E-8A6F25262ED7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2002</a:t>
          </a:r>
          <a:endParaRPr lang="en-MY" sz="1900" kern="1200" dirty="0"/>
        </a:p>
      </dsp:txBody>
      <dsp:txXfrm rot="-5400000">
        <a:off x="1" y="1232479"/>
        <a:ext cx="699225" cy="299669"/>
      </dsp:txXfrm>
    </dsp:sp>
    <dsp:sp modelId="{CB20605E-9FB6-4C0C-B963-992D0E77F19E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Establishment of University College of Engineering &amp; Technology Malaysia (KUKTEM)</a:t>
          </a:r>
          <a:endParaRPr lang="en-MY" sz="1700" kern="1200" dirty="0"/>
        </a:p>
      </dsp:txBody>
      <dsp:txXfrm rot="-5400000">
        <a:off x="699226" y="914562"/>
        <a:ext cx="7498679" cy="585891"/>
      </dsp:txXfrm>
    </dsp:sp>
    <dsp:sp modelId="{A4E071A7-33AB-4A85-8445-614F240ABBE0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2006</a:t>
          </a:r>
          <a:endParaRPr lang="en-MY" sz="1900" kern="1200" dirty="0"/>
        </a:p>
      </dsp:txBody>
      <dsp:txXfrm rot="-5400000">
        <a:off x="1" y="2113147"/>
        <a:ext cx="699225" cy="299669"/>
      </dsp:txXfrm>
    </dsp:sp>
    <dsp:sp modelId="{2E6116F2-8C3D-4F70-A6EE-8DF4387C2A22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KUKTEM is known as </a:t>
          </a:r>
          <a:r>
            <a:rPr lang="en-MY" sz="1700" kern="1200" dirty="0" err="1" smtClean="0"/>
            <a:t>Universiti</a:t>
          </a:r>
          <a:r>
            <a:rPr lang="en-MY" sz="1700" kern="1200" dirty="0" smtClean="0"/>
            <a:t> Malaysia Pahang (UMP); endorsed by the Cabinet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smtClean="0"/>
            <a:t>Approval of paperwork of establishment of FIST by senate</a:t>
          </a:r>
          <a:endParaRPr lang="en-MY" sz="1700" kern="1200" dirty="0"/>
        </a:p>
      </dsp:txBody>
      <dsp:txXfrm rot="-5400000">
        <a:off x="699226" y="1795229"/>
        <a:ext cx="7498679" cy="585891"/>
      </dsp:txXfrm>
    </dsp:sp>
    <dsp:sp modelId="{912BA945-A853-4CFA-AF72-D4506AF0638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2007</a:t>
          </a:r>
          <a:endParaRPr lang="en-MY" sz="1900" kern="1200" dirty="0"/>
        </a:p>
      </dsp:txBody>
      <dsp:txXfrm rot="-5400000">
        <a:off x="1" y="2993815"/>
        <a:ext cx="699225" cy="299669"/>
      </dsp:txXfrm>
    </dsp:sp>
    <dsp:sp modelId="{4D16CFD3-17DC-4BDE-BE0D-C46A90A2DB46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Refining paperwork of establishment of FIST and its academic programme</a:t>
          </a:r>
          <a:endParaRPr lang="en-MY" sz="1700" kern="1200" dirty="0"/>
        </a:p>
      </dsp:txBody>
      <dsp:txXfrm rot="-5400000">
        <a:off x="699226" y="2675897"/>
        <a:ext cx="7498679" cy="585891"/>
      </dsp:txXfrm>
    </dsp:sp>
    <dsp:sp modelId="{6F017846-F616-4EBF-8906-08701E593C9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smtClean="0"/>
            <a:t>2008</a:t>
          </a:r>
          <a:endParaRPr lang="en-MY" sz="1900" kern="1200" dirty="0"/>
        </a:p>
      </dsp:txBody>
      <dsp:txXfrm rot="-5400000">
        <a:off x="1" y="3874483"/>
        <a:ext cx="699225" cy="299669"/>
      </dsp:txXfrm>
    </dsp:sp>
    <dsp:sp modelId="{E2772BD0-322A-4159-B8A7-65DED10905DD}">
      <dsp:nvSpPr>
        <dsp:cNvPr id="0" name=""/>
        <dsp:cNvSpPr/>
      </dsp:nvSpPr>
      <dsp:spPr>
        <a:xfrm rot="5400000">
          <a:off x="4139772" y="84323"/>
          <a:ext cx="649281" cy="75303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Approval of paperwork by Ministry of Higher Education Malaysia</a:t>
          </a:r>
          <a:endParaRPr lang="en-MY" sz="1700" kern="1200" dirty="0"/>
        </a:p>
      </dsp:txBody>
      <dsp:txXfrm rot="-5400000">
        <a:off x="699226" y="3556565"/>
        <a:ext cx="7498679" cy="585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97F61-5A58-4474-BD23-1F9B8815C790}">
      <dsp:nvSpPr>
        <dsp:cNvPr id="0" name=""/>
        <dsp:cNvSpPr/>
      </dsp:nvSpPr>
      <dsp:spPr>
        <a:xfrm>
          <a:off x="1" y="0"/>
          <a:ext cx="7920876" cy="50851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E0C9E-AFFD-429F-AEFC-B7916774191E}">
      <dsp:nvSpPr>
        <dsp:cNvPr id="0" name=""/>
        <dsp:cNvSpPr/>
      </dsp:nvSpPr>
      <dsp:spPr>
        <a:xfrm>
          <a:off x="0" y="1525555"/>
          <a:ext cx="2376264" cy="20340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500" kern="1200" dirty="0" smtClean="0">
              <a:latin typeface="Franklin Gothic Medium Cond" pitchFamily="34" charset="0"/>
              <a:ea typeface="Kozuka Gothic Pro H" pitchFamily="34" charset="-128"/>
            </a:rPr>
            <a:t>2008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Industrial Chemistry </a:t>
          </a:r>
          <a:endParaRPr lang="en-MY" sz="2000" b="1" kern="1200" dirty="0">
            <a:latin typeface="Franklin Gothic Medium Cond" pitchFamily="34" charset="0"/>
            <a:ea typeface="Kozuka Gothic Pro H" pitchFamily="34" charset="-128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400" kern="1200" dirty="0">
            <a:latin typeface="Book Antiqua" pitchFamily="18" charset="0"/>
          </a:endParaRPr>
        </a:p>
      </dsp:txBody>
      <dsp:txXfrm>
        <a:off x="99295" y="1624850"/>
        <a:ext cx="2177674" cy="1835483"/>
      </dsp:txXfrm>
    </dsp:sp>
    <dsp:sp modelId="{29942A45-72C1-4D8E-874E-314E61AF3257}">
      <dsp:nvSpPr>
        <dsp:cNvPr id="0" name=""/>
        <dsp:cNvSpPr/>
      </dsp:nvSpPr>
      <dsp:spPr>
        <a:xfrm>
          <a:off x="2772308" y="1525555"/>
          <a:ext cx="2376264" cy="20340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Franklin Gothic Medium Cond" pitchFamily="34" charset="0"/>
              <a:ea typeface="Kozuka Gothic Pro H" pitchFamily="34" charset="-128"/>
            </a:rPr>
            <a:t>2009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Industrial Biotechnology </a:t>
          </a:r>
        </a:p>
      </dsp:txBody>
      <dsp:txXfrm>
        <a:off x="2871603" y="1624850"/>
        <a:ext cx="2177674" cy="1835483"/>
      </dsp:txXfrm>
    </dsp:sp>
    <dsp:sp modelId="{73F99F28-5965-450C-A677-8C5B634CB426}">
      <dsp:nvSpPr>
        <dsp:cNvPr id="0" name=""/>
        <dsp:cNvSpPr/>
      </dsp:nvSpPr>
      <dsp:spPr>
        <a:xfrm>
          <a:off x="5544616" y="1525555"/>
          <a:ext cx="2376264" cy="20340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Franklin Gothic Medium Cond" pitchFamily="34" charset="0"/>
              <a:ea typeface="Kozuka Gothic Pro H" pitchFamily="34" charset="-128"/>
            </a:rPr>
            <a:t>2012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BAppSc. (Honours)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latin typeface="Franklin Gothic Medium Cond" pitchFamily="34" charset="0"/>
              <a:ea typeface="Kozuka Gothic Pro H" pitchFamily="34" charset="-128"/>
            </a:rPr>
            <a:t>Material Technology </a:t>
          </a:r>
          <a:endParaRPr lang="en-MY" sz="2000" kern="1200" dirty="0">
            <a:latin typeface="Franklin Gothic Medium Cond" pitchFamily="34" charset="0"/>
            <a:ea typeface="Kozuka Gothic Pro H" pitchFamily="34" charset="-128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400" kern="1200" dirty="0">
            <a:latin typeface="Book Antiqua" pitchFamily="18" charset="0"/>
          </a:endParaRPr>
        </a:p>
      </dsp:txBody>
      <dsp:txXfrm>
        <a:off x="5643911" y="1624850"/>
        <a:ext cx="2177674" cy="1835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0DBD8-3B53-4475-B690-83BED3AE884C}">
      <dsp:nvSpPr>
        <dsp:cNvPr id="0" name=""/>
        <dsp:cNvSpPr/>
      </dsp:nvSpPr>
      <dsp:spPr>
        <a:xfrm>
          <a:off x="3059" y="67348"/>
          <a:ext cx="1839544" cy="4084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Advanced Materials &amp; Physics</a:t>
          </a:r>
          <a:endParaRPr kumimoji="1" lang="ja-JP" altLang="en-US" sz="1100" b="1" kern="1200"/>
        </a:p>
      </dsp:txBody>
      <dsp:txXfrm>
        <a:off x="3059" y="67348"/>
        <a:ext cx="1839544" cy="408460"/>
      </dsp:txXfrm>
    </dsp:sp>
    <dsp:sp modelId="{4AB9AF38-42B1-47B9-8CCE-ED57887715F7}">
      <dsp:nvSpPr>
        <dsp:cNvPr id="0" name=""/>
        <dsp:cNvSpPr/>
      </dsp:nvSpPr>
      <dsp:spPr>
        <a:xfrm>
          <a:off x="5" y="473289"/>
          <a:ext cx="1839544" cy="44974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Nanostructured</a:t>
          </a:r>
          <a:r>
            <a:rPr lang="en-MY" sz="1100" kern="1200" dirty="0" smtClean="0"/>
            <a:t> Materials</a:t>
          </a:r>
          <a:endParaRPr kumimoji="1" lang="ja-JP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Renewable Energy Materials and Devices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Supercapacitors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Semiconductor Physics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Optical Physics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Polymer </a:t>
          </a:r>
          <a:r>
            <a:rPr lang="en-MY" sz="1100" kern="1200" dirty="0" err="1" smtClean="0"/>
            <a:t>Nanocomposites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Biomaterials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Other Advanced Materials and Physics Related Field</a:t>
          </a:r>
          <a:endParaRPr lang="en-US" sz="1100" kern="1200" dirty="0"/>
        </a:p>
      </dsp:txBody>
      <dsp:txXfrm>
        <a:off x="5" y="473289"/>
        <a:ext cx="1839544" cy="4497403"/>
      </dsp:txXfrm>
    </dsp:sp>
    <dsp:sp modelId="{847D6536-34D5-4570-94A5-75D16173D58D}">
      <dsp:nvSpPr>
        <dsp:cNvPr id="0" name=""/>
        <dsp:cNvSpPr/>
      </dsp:nvSpPr>
      <dsp:spPr>
        <a:xfrm>
          <a:off x="2100139" y="67348"/>
          <a:ext cx="1839544" cy="4084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/>
            <a:t>Chemistry &amp; Industrial Chemistry</a:t>
          </a:r>
          <a:endParaRPr kumimoji="1" lang="ja-JP" altLang="en-US" sz="1100" b="1" kern="1200" dirty="0"/>
        </a:p>
      </dsp:txBody>
      <dsp:txXfrm>
        <a:off x="2100139" y="67348"/>
        <a:ext cx="1839544" cy="408460"/>
      </dsp:txXfrm>
    </dsp:sp>
    <dsp:sp modelId="{2697180F-DE36-47C8-AE90-7E56A0779546}">
      <dsp:nvSpPr>
        <dsp:cNvPr id="0" name=""/>
        <dsp:cNvSpPr/>
      </dsp:nvSpPr>
      <dsp:spPr>
        <a:xfrm>
          <a:off x="2100139" y="475808"/>
          <a:ext cx="1839544" cy="449740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100" kern="1200" dirty="0" smtClean="0"/>
            <a:t> </a:t>
          </a:r>
          <a:r>
            <a:rPr lang="en-MY" sz="1100" kern="1200" dirty="0" smtClean="0"/>
            <a:t>Natural Products</a:t>
          </a:r>
          <a:endParaRPr kumimoji="1" lang="ja-JP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Fine &amp; Specialty Chemicals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Catalysis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Oleochemical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Petrochemical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Polymer Chemistry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Analytical Chemistry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Environmental Pollution Monitoring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Food Chemistry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Organometallic</a:t>
          </a:r>
          <a:r>
            <a:rPr lang="en-MY" sz="1100" kern="1200" dirty="0" smtClean="0"/>
            <a:t> Chemistry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Other Chemistry Related Field</a:t>
          </a:r>
          <a:endParaRPr lang="en-US" sz="1100" kern="1200" dirty="0"/>
        </a:p>
      </dsp:txBody>
      <dsp:txXfrm>
        <a:off x="2100139" y="475808"/>
        <a:ext cx="1839544" cy="4497403"/>
      </dsp:txXfrm>
    </dsp:sp>
    <dsp:sp modelId="{BB6B6F0D-5AC8-472D-AEA3-07B47AD04C60}">
      <dsp:nvSpPr>
        <dsp:cNvPr id="0" name=""/>
        <dsp:cNvSpPr/>
      </dsp:nvSpPr>
      <dsp:spPr>
        <a:xfrm>
          <a:off x="6297359" y="64754"/>
          <a:ext cx="1839544" cy="4084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b="1" kern="1200" dirty="0" smtClean="0"/>
            <a:t>Mathematics and Statistics</a:t>
          </a:r>
          <a:endParaRPr kumimoji="1" lang="ja-JP" altLang="en-US" sz="1100" b="1" kern="1200" dirty="0"/>
        </a:p>
      </dsp:txBody>
      <dsp:txXfrm>
        <a:off x="6297359" y="64754"/>
        <a:ext cx="1839544" cy="408460"/>
      </dsp:txXfrm>
    </dsp:sp>
    <dsp:sp modelId="{F88C72BE-FE8F-4BBB-9966-863111B171D5}">
      <dsp:nvSpPr>
        <dsp:cNvPr id="0" name=""/>
        <dsp:cNvSpPr/>
      </dsp:nvSpPr>
      <dsp:spPr>
        <a:xfrm>
          <a:off x="6297359" y="473289"/>
          <a:ext cx="1839544" cy="449740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Mathematical Modelling/ Fluid Flows/ Heat Mass Transfer</a:t>
          </a:r>
          <a:endParaRPr kumimoji="1" lang="ja-JP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Fluid Dynamic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Solid Mechanics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Numerical Analysis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Mathematical Education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Group Analysis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Bio-mathematics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Computer Aided Geometric Design (CAGD)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Rainfall Modelling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Pattern Recognition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Structural Equation Modelling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Stochastic Modelling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Time Series Analysis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Multivariate Analysis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Operational Research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Interdisciplinary Research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Quality &amp; Productivity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Circular Statistics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Environmental Statistics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Other Mathematical Related Field</a:t>
          </a:r>
          <a:endParaRPr lang="en-US" sz="1100" kern="1200" dirty="0"/>
        </a:p>
      </dsp:txBody>
      <dsp:txXfrm>
        <a:off x="6297359" y="473289"/>
        <a:ext cx="1839544" cy="4497403"/>
      </dsp:txXfrm>
    </dsp:sp>
    <dsp:sp modelId="{E6E3271B-8275-4908-87BD-F551DAEB746D}">
      <dsp:nvSpPr>
        <dsp:cNvPr id="0" name=""/>
        <dsp:cNvSpPr/>
      </dsp:nvSpPr>
      <dsp:spPr>
        <a:xfrm>
          <a:off x="4226156" y="69896"/>
          <a:ext cx="1839544" cy="4084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100" b="1" kern="1200" dirty="0" smtClean="0"/>
            <a:t>Biotechnology</a:t>
          </a:r>
          <a:endParaRPr kumimoji="1" lang="ja-JP" altLang="en-US" sz="1100" b="1" kern="1200"/>
        </a:p>
      </dsp:txBody>
      <dsp:txXfrm>
        <a:off x="4226156" y="69896"/>
        <a:ext cx="1839544" cy="408460"/>
      </dsp:txXfrm>
    </dsp:sp>
    <dsp:sp modelId="{82E34B08-1FB0-44EB-ABEA-4041AA97B545}">
      <dsp:nvSpPr>
        <dsp:cNvPr id="0" name=""/>
        <dsp:cNvSpPr/>
      </dsp:nvSpPr>
      <dsp:spPr>
        <a:xfrm>
          <a:off x="4226156" y="473289"/>
          <a:ext cx="1839544" cy="44974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Bioprocess and Fermentation</a:t>
          </a:r>
          <a:endParaRPr kumimoji="1" lang="ja-JP" alt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Enzyme/Protein 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Industrial Biochemistry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Industrial Microbiology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Bionanotechnology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Biosensor/Diagnostic Kits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Bioremediation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Cell Culture 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Food Microbiology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Drug Delivery and Discovery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err="1" smtClean="0"/>
            <a:t>Omics</a:t>
          </a:r>
          <a:r>
            <a:rPr lang="en-MY" sz="1100" kern="1200" dirty="0" smtClean="0"/>
            <a:t> 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Plant Biotechnology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Carbohydrate Technology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Bioinformatics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Molecular Biology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100" kern="1200" dirty="0" smtClean="0"/>
            <a:t>Other Biotechnology Related Field</a:t>
          </a:r>
          <a:endParaRPr lang="en-US" sz="1100" kern="1200" dirty="0"/>
        </a:p>
      </dsp:txBody>
      <dsp:txXfrm>
        <a:off x="4226156" y="473289"/>
        <a:ext cx="1839544" cy="449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52DF9-378E-4CFD-889D-F9E38449D0F4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6E992-781B-4788-A845-FD1831D5024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321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6E992-781B-4788-A845-FD1831D5024C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530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684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643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443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4A09-48BC-4B66-8E9B-42429E5E0229}" type="datetime1">
              <a:rPr lang="en-US" altLang="zh-CN"/>
              <a:pPr>
                <a:defRPr/>
              </a:pPr>
              <a:t>7/2/2015</a:t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2BF7-8BAC-466D-9771-3E741BC19000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0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51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521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39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34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020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52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404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977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2E91-6E5A-4111-B8CF-DDEAE693B6A8}" type="datetimeFigureOut">
              <a:rPr lang="en-MY" smtClean="0"/>
              <a:t>2/7/2015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9832-197A-439C-9929-0E24B23012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75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9040"/>
            <a:ext cx="9144000" cy="1470025"/>
          </a:xfrm>
        </p:spPr>
        <p:txBody>
          <a:bodyPr>
            <a:normAutofit/>
          </a:bodyPr>
          <a:lstStyle/>
          <a:p>
            <a:r>
              <a:rPr lang="en-MY" sz="3900" dirty="0" smtClean="0"/>
              <a:t>Faculty of Industrial Sciences &amp; Technology</a:t>
            </a:r>
            <a:br>
              <a:rPr lang="en-MY" sz="3900" dirty="0" smtClean="0"/>
            </a:br>
            <a:r>
              <a:rPr lang="en-MY" sz="3900" dirty="0" smtClean="0"/>
              <a:t>(FIST)</a:t>
            </a:r>
            <a:endParaRPr lang="en-MY" sz="3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11" y="1188715"/>
            <a:ext cx="4392177" cy="22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Courses Offered by Material Technology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3903"/>
            <a:ext cx="7881973" cy="5571457"/>
          </a:xfrm>
        </p:spPr>
      </p:pic>
    </p:spTree>
    <p:extLst>
      <p:ext uri="{BB962C8B-B14F-4D97-AF65-F5344CB8AC3E}">
        <p14:creationId xmlns:p14="http://schemas.microsoft.com/office/powerpoint/2010/main" val="4573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Elective Courses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dirty="0" smtClean="0"/>
              <a:t>Thin </a:t>
            </a:r>
            <a:r>
              <a:rPr lang="en-MY" dirty="0"/>
              <a:t>F</a:t>
            </a:r>
            <a:r>
              <a:rPr lang="en-MY" dirty="0" smtClean="0"/>
              <a:t>ilm Technology</a:t>
            </a:r>
          </a:p>
          <a:p>
            <a:r>
              <a:rPr lang="en-MY" dirty="0" err="1" smtClean="0"/>
              <a:t>Supercapacitor</a:t>
            </a:r>
            <a:r>
              <a:rPr lang="en-MY" dirty="0" smtClean="0"/>
              <a:t> Technology</a:t>
            </a:r>
          </a:p>
          <a:p>
            <a:r>
              <a:rPr lang="en-MY" dirty="0" smtClean="0"/>
              <a:t>Solar Cell Technology</a:t>
            </a:r>
          </a:p>
          <a:p>
            <a:r>
              <a:rPr lang="en-MY" dirty="0" smtClean="0"/>
              <a:t>Corrosion</a:t>
            </a:r>
          </a:p>
          <a:p>
            <a:r>
              <a:rPr lang="en-MY" dirty="0" smtClean="0"/>
              <a:t>Liquid Crystals Technology</a:t>
            </a:r>
          </a:p>
          <a:p>
            <a:r>
              <a:rPr lang="en-MY" dirty="0" smtClean="0"/>
              <a:t>Molecular Modelling</a:t>
            </a:r>
          </a:p>
          <a:p>
            <a:r>
              <a:rPr lang="en-MY" dirty="0" smtClean="0"/>
              <a:t>Semiconductor Devices</a:t>
            </a:r>
          </a:p>
          <a:p>
            <a:r>
              <a:rPr lang="en-MY" dirty="0" smtClean="0"/>
              <a:t>Recycle Technology</a:t>
            </a:r>
          </a:p>
          <a:p>
            <a:r>
              <a:rPr lang="en-MY" dirty="0" smtClean="0"/>
              <a:t>Computational Physics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551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Postgraduates</a:t>
            </a:r>
            <a:endParaRPr lang="en-MY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0668583"/>
              </p:ext>
            </p:extLst>
          </p:nvPr>
        </p:nvGraphicFramePr>
        <p:xfrm>
          <a:off x="467544" y="1340768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7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Research Clusters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25565"/>
              </p:ext>
            </p:extLst>
          </p:nvPr>
        </p:nvGraphicFramePr>
        <p:xfrm>
          <a:off x="457200" y="1600200"/>
          <a:ext cx="822960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800" dirty="0" smtClean="0"/>
                        <a:t>DRUG DISCOVERY &amp; DIAGNOSTICS</a:t>
                      </a:r>
                    </a:p>
                    <a:p>
                      <a:pPr lvl="0" algn="ctr"/>
                      <a:endParaRPr lang="en-US" altLang="ja-JP" sz="1800" dirty="0" smtClean="0"/>
                    </a:p>
                    <a:p>
                      <a:pPr lvl="0" algn="ctr"/>
                      <a:r>
                        <a:rPr lang="en-US" sz="1800" dirty="0" smtClean="0"/>
                        <a:t>Dr. Jaya </a:t>
                      </a:r>
                      <a:r>
                        <a:rPr lang="en-US" sz="1800" dirty="0" err="1" smtClean="0"/>
                        <a:t>Vejayan</a:t>
                      </a:r>
                      <a:endParaRPr kumimoji="1" lang="ja-JP" altLang="en-US" sz="18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800" dirty="0" smtClean="0"/>
                        <a:t>ADVANCED MATERIALS</a:t>
                      </a:r>
                    </a:p>
                    <a:p>
                      <a:pPr lvl="0" algn="ctr"/>
                      <a:endParaRPr lang="en-US" altLang="ja-JP" sz="1800" dirty="0" smtClean="0"/>
                    </a:p>
                    <a:p>
                      <a:pPr lvl="0" algn="ctr"/>
                      <a:r>
                        <a:rPr lang="en-US" altLang="ja-JP" sz="1800" dirty="0" smtClean="0"/>
                        <a:t>Prof. Dr. Jose </a:t>
                      </a:r>
                      <a:r>
                        <a:rPr lang="en-US" altLang="ja-JP" sz="1800" dirty="0" err="1" smtClean="0"/>
                        <a:t>Rajan</a:t>
                      </a:r>
                      <a:endParaRPr kumimoji="1" lang="ja-JP" alt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800" dirty="0" smtClean="0"/>
                        <a:t>GREEN TECHNOLOGY</a:t>
                      </a:r>
                    </a:p>
                    <a:p>
                      <a:pPr lvl="0" algn="ctr"/>
                      <a:endParaRPr lang="en-US" altLang="ja-JP" sz="1800" dirty="0" smtClean="0"/>
                    </a:p>
                    <a:p>
                      <a:pPr lvl="0" algn="ctr"/>
                      <a:r>
                        <a:rPr lang="en-US" altLang="ja-JP" sz="1800" dirty="0" smtClean="0"/>
                        <a:t>Dr. </a:t>
                      </a:r>
                      <a:r>
                        <a:rPr lang="en-US" altLang="ja-JP" sz="1800" dirty="0" err="1" smtClean="0"/>
                        <a:t>Essam</a:t>
                      </a:r>
                      <a:r>
                        <a:rPr lang="en-US" altLang="ja-JP" sz="1800" dirty="0" smtClean="0"/>
                        <a:t> </a:t>
                      </a:r>
                      <a:r>
                        <a:rPr lang="en-US" altLang="ja-JP" sz="1800" dirty="0" err="1" smtClean="0"/>
                        <a:t>Makky</a:t>
                      </a:r>
                      <a:endParaRPr kumimoji="1" lang="ja-JP" altLang="en-US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ja-JP" sz="1800" dirty="0" smtClean="0"/>
                        <a:t>APPLIED &amp; IND. MATHEMATICS</a:t>
                      </a:r>
                    </a:p>
                    <a:p>
                      <a:pPr lvl="0" algn="ctr"/>
                      <a:endParaRPr lang="en-US" altLang="ja-JP" sz="1800" dirty="0" smtClean="0"/>
                    </a:p>
                    <a:p>
                      <a:pPr lvl="0" algn="ctr"/>
                      <a:r>
                        <a:rPr lang="en-US" altLang="ja-JP" sz="1800" dirty="0" smtClean="0"/>
                        <a:t>Dr. </a:t>
                      </a:r>
                      <a:r>
                        <a:rPr lang="en-US" altLang="ja-JP" sz="1800" dirty="0" err="1" smtClean="0"/>
                        <a:t>Mohd</a:t>
                      </a:r>
                      <a:r>
                        <a:rPr lang="en-US" altLang="ja-JP" sz="1800" dirty="0" smtClean="0"/>
                        <a:t> Sham</a:t>
                      </a:r>
                      <a:endParaRPr kumimoji="1" lang="ja-JP" altLang="en-US" sz="1800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 Omics Technology</a:t>
                      </a:r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en-US" altLang="ja-JP" sz="1800" dirty="0" err="1" smtClean="0"/>
                        <a:t>Biodiagnostics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 Organic Synthesis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 Natural Products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Functional Materials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Photonic Materials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Catalyst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Biomass Conversion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Bioremediation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Plants, Soils &amp; Microbe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Renewable Energy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Market &amp; Trends</a:t>
                      </a:r>
                      <a:endParaRPr kumimoji="1" lang="ja-JP" altLang="en-US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endParaRPr kumimoji="1" lang="en-US" altLang="ja-JP" sz="1800" dirty="0" smtClean="0"/>
                    </a:p>
                    <a:p>
                      <a:pPr eaLnBrk="1" hangingPunct="1">
                        <a:buFont typeface="Arial" charset="0"/>
                        <a:buChar char="•"/>
                      </a:pPr>
                      <a:r>
                        <a:rPr kumimoji="1" lang="en-US" altLang="ja-JP" sz="1800" dirty="0" smtClean="0"/>
                        <a:t>Dynamical System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6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Grants (cluster-based)</a:t>
            </a:r>
            <a:endParaRPr lang="en-MY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23204"/>
              </p:ext>
            </p:extLst>
          </p:nvPr>
        </p:nvGraphicFramePr>
        <p:xfrm>
          <a:off x="323850" y="1127125"/>
          <a:ext cx="8639175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hart" r:id="rId3" imgW="9325043" imgH="5438685" progId="Excel.Chart.8">
                  <p:embed/>
                </p:oleObj>
              </mc:Choice>
              <mc:Fallback>
                <p:oleObj name="Chart" r:id="rId3" imgW="9325043" imgH="543868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7125"/>
                        <a:ext cx="8639175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76825" y="4871367"/>
            <a:ext cx="4391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1" lang="en-US" altLang="ja-JP" sz="3200" b="1" dirty="0"/>
              <a:t>81 active grants</a:t>
            </a:r>
          </a:p>
          <a:p>
            <a:pPr eaLnBrk="1" hangingPunct="1"/>
            <a:r>
              <a:rPr lang="en-US" altLang="en-US" sz="3200" b="1" dirty="0">
                <a:latin typeface="Calibri" pitchFamily="34" charset="0"/>
              </a:rPr>
              <a:t>RM 6 Million</a:t>
            </a:r>
            <a:r>
              <a:rPr kumimoji="1" lang="en-US" altLang="ja-JP" sz="3200" b="1" dirty="0"/>
              <a:t> 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375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396056" y="373063"/>
            <a:ext cx="8280400" cy="5540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kumimoji="1" lang="en-US" altLang="zh-CN" sz="3000" b="1" dirty="0" smtClean="0">
                <a:latin typeface="Franklin Gothic Medium Cond" panose="020B0606030402020204" pitchFamily="34" charset="0"/>
                <a:cs typeface="+mn-cs"/>
                <a:sym typeface="Arial" charset="0"/>
              </a:rPr>
              <a:t>FIST-INDUSTRY </a:t>
            </a:r>
            <a:r>
              <a:rPr kumimoji="1" lang="en-US" altLang="zh-CN" sz="3000" b="1" dirty="0">
                <a:latin typeface="Franklin Gothic Medium Cond" panose="020B0606030402020204" pitchFamily="34" charset="0"/>
                <a:sym typeface="Arial" charset="0"/>
              </a:rPr>
              <a:t>STRATEGIC </a:t>
            </a:r>
            <a:r>
              <a:rPr kumimoji="1" lang="en-US" altLang="zh-CN" sz="3000" b="1" dirty="0" smtClean="0">
                <a:latin typeface="Franklin Gothic Medium Cond" panose="020B0606030402020204" pitchFamily="34" charset="0"/>
                <a:cs typeface="+mn-cs"/>
                <a:sym typeface="Arial" charset="0"/>
              </a:rPr>
              <a:t>PARTNERSHIP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96" y="1556792"/>
            <a:ext cx="4500000" cy="21602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b="1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Fundamental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Industry-based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Practical</a:t>
            </a:r>
            <a:endParaRPr lang="en-MY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96" y="3717032"/>
            <a:ext cx="4500000" cy="21602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b="1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INDUSTRY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Curriculum review (IAP/BOS)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Attachment/exchange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Resource sharing</a:t>
            </a:r>
            <a:endParaRPr lang="en-MY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36496" y="3717032"/>
            <a:ext cx="4500000" cy="21602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b="1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STRUCTURED INDUSTRIAL TRAINING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Relevant FYP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Industrial training</a:t>
            </a:r>
            <a:endParaRPr lang="en-MY" dirty="0" smtClean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Extended training</a:t>
            </a:r>
            <a:endParaRPr lang="en-MY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36496" y="1556792"/>
            <a:ext cx="4500000" cy="21602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MY" b="1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INDUSTRIAL EXPOSURE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Visit to industry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Co-lecturing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MY" dirty="0" smtClean="0">
                <a:solidFill>
                  <a:schemeClr val="tx1"/>
                </a:solidFill>
                <a:latin typeface="Franklin Gothic Medium Cond" panose="020B0606030402020204" pitchFamily="34" charset="0"/>
              </a:rPr>
              <a:t>Industry talk series</a:t>
            </a:r>
            <a:endParaRPr lang="en-MY" dirty="0">
              <a:solidFill>
                <a:schemeClr val="tx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455876" y="3356992"/>
            <a:ext cx="2196244" cy="756084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>
                <a:latin typeface="Franklin Gothic Medium Cond" panose="020B0606030402020204" pitchFamily="34" charset="0"/>
              </a:rPr>
              <a:t>ACADEMIC</a:t>
            </a:r>
            <a:endParaRPr lang="en-MY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AC5D5E-C42E-494A-A267-42A4533D441E}" type="slidenum">
              <a:rPr lang="en-US" altLang="ja-JP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ja-JP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14342" name="Picture 6" descr="C:\Users\Gorey\Desktop\kak cik\_DSC0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365625"/>
            <a:ext cx="2881312" cy="1660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3" name="Picture 7" descr="C:\Users\Gorey\Desktop\kak cik\_DSC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65625"/>
            <a:ext cx="2735262" cy="1655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4" name="Picture 8" descr="C:\Users\Gorey\Desktop\kak cik\_DSC0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2663825" cy="18002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5" name="Picture 9" descr="C:\Users\Gorey\Desktop\Instrument\DSC_01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4813"/>
            <a:ext cx="2663825" cy="1871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9" name="Picture 13" descr="C:\Users\Gorey\Desktop\Instrument\DSC_05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4365625"/>
            <a:ext cx="2384425" cy="1655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51" name="Picture 15" descr="C:\Users\Gorey\Desktop\Instrument\DSC_05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636838"/>
            <a:ext cx="2374900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3203575" y="2420938"/>
            <a:ext cx="3097213" cy="1816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28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LABORATORIES </a:t>
            </a:r>
          </a:p>
          <a:p>
            <a:pPr algn="ctr" eaLnBrk="1" hangingPunct="1">
              <a:defRPr/>
            </a:pPr>
            <a:r>
              <a:rPr kumimoji="1" lang="en-US" altLang="ja-JP" sz="28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&amp; </a:t>
            </a:r>
            <a:br>
              <a:rPr kumimoji="1" lang="en-US" altLang="ja-JP" sz="28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</a:br>
            <a:r>
              <a:rPr kumimoji="1" lang="en-US" altLang="ja-JP" sz="28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RESEARCH  FACILITIES</a:t>
            </a:r>
            <a:endParaRPr lang="ja-JP" altLang="en-US" sz="2800" dirty="0" smtClean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4350" name="Picture 14" descr="C:\Users\Gorey\Desktop\Instrument\DSC_052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04813"/>
            <a:ext cx="2952750" cy="1871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47" name="Picture 11" descr="C:\Users\Gorey\Desktop\Instrument\DSC_05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333375"/>
            <a:ext cx="1871662" cy="2166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7378700" y="2151063"/>
            <a:ext cx="86518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NMR</a:t>
            </a:r>
          </a:p>
        </p:txBody>
      </p:sp>
    </p:spTree>
    <p:extLst>
      <p:ext uri="{BB962C8B-B14F-4D97-AF65-F5344CB8AC3E}">
        <p14:creationId xmlns:p14="http://schemas.microsoft.com/office/powerpoint/2010/main" val="6586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kumimoji="1" lang="ja-JP" altLang="en-US" smtClean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B646A6-0434-4877-BDE5-E7EDC64D8C43}" type="slidenum">
              <a:rPr lang="en-US" altLang="ja-JP" sz="1200" smtClean="0">
                <a:solidFill>
                  <a:srgbClr val="898989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20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14346" name="Picture 10" descr="C:\Users\Gorey\Desktop\Instrument\DSC_0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573463"/>
            <a:ext cx="1512887" cy="1223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7" name="Picture 11" descr="C:\Users\Gorey\Desktop\Instrument\DSC_0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33375"/>
            <a:ext cx="1871663" cy="136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48" name="Picture 12" descr="C:\Users\Gorey\Desktop\Instrument\DSC_05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2060575" cy="1512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2" name="Picture 16" descr="C:\Users\Gorey\Desktop\Instrument\DSC_04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229225"/>
            <a:ext cx="2089150" cy="1435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3" name="Picture 17" descr="C:\Users\Gorey\Desktop\Instrument\DSC_02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868863"/>
            <a:ext cx="1128712" cy="170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4" name="Picture 18" descr="C:\Users\Gorey\Desktop\Instrument\DSC_02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0288" y="333375"/>
            <a:ext cx="1516062" cy="1366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5" name="Picture 19" descr="C:\Users\Gorey\Desktop\Instrument\DSC_02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333375"/>
            <a:ext cx="2070100" cy="1376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6" name="Picture 20" descr="C:\Users\Gorey\Desktop\Instrument\DSC_02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1413" y="4868863"/>
            <a:ext cx="1223962" cy="177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7" name="Picture 21" descr="C:\Users\Gorey\Desktop\Instrument\DSC_024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9838" y="4868863"/>
            <a:ext cx="1079500" cy="1733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8" name="Picture 22" descr="C:\Users\Gorey\Desktop\Instrument\DSC_024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333375"/>
            <a:ext cx="1260475" cy="1366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59" name="Picture 23" descr="C:\Users\Gorey\Desktop\Instrument\DSC_024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4868863"/>
            <a:ext cx="1322387" cy="1703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60" name="Picture 24" descr="C:\Users\Gorey\Desktop\Instrument\DSC_023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03800" y="4868863"/>
            <a:ext cx="1155700" cy="1739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62" name="Picture 26" descr="C:\Users\Gorey\Desktop\Instrument\DSC_023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4663" y="333375"/>
            <a:ext cx="1655762" cy="1368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63" name="Picture 27" descr="C:\Users\Gorey\Desktop\Instrument\DSC_0226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3500438"/>
            <a:ext cx="2089150" cy="1603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364" name="Picture 28" descr="C:\Users\Gorey\Desktop\Instrument\DSC_0228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80288" y="1773238"/>
            <a:ext cx="1512887" cy="172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ectangle 18"/>
          <p:cNvSpPr/>
          <p:nvPr/>
        </p:nvSpPr>
        <p:spPr>
          <a:xfrm>
            <a:off x="2916238" y="1916113"/>
            <a:ext cx="3600450" cy="28622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/>
            </a:r>
            <a:b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</a:br>
            <a: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LABORATORIES </a:t>
            </a:r>
          </a:p>
          <a:p>
            <a:pPr algn="ctr" eaLnBrk="1" hangingPunct="1">
              <a:defRPr/>
            </a:pPr>
            <a: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&amp; </a:t>
            </a:r>
            <a:b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</a:br>
            <a:r>
              <a:rPr kumimoji="1" lang="en-US" altLang="ja-JP" sz="3000" b="1" dirty="0" smtClean="0">
                <a:solidFill>
                  <a:srgbClr val="17375E"/>
                </a:solidFill>
                <a:latin typeface="Franklin Gothic Medium Cond" panose="020B0606030402020204" pitchFamily="34" charset="0"/>
              </a:rPr>
              <a:t>RESEARCH  FACILITIES</a:t>
            </a:r>
          </a:p>
          <a:p>
            <a:pPr algn="ctr" eaLnBrk="1" hangingPunct="1">
              <a:defRPr/>
            </a:pPr>
            <a:endParaRPr kumimoji="1" lang="en-US" altLang="ja-JP" sz="3000" b="1" dirty="0" smtClean="0">
              <a:solidFill>
                <a:srgbClr val="17375E"/>
              </a:solidFill>
              <a:latin typeface="Franklin Gothic Medium Cond" panose="020B0606030402020204" pitchFamily="34" charset="0"/>
            </a:endParaRPr>
          </a:p>
          <a:p>
            <a:pPr algn="ctr" eaLnBrk="1" hangingPunct="1">
              <a:defRPr/>
            </a:pPr>
            <a:endParaRPr lang="ja-JP" altLang="en-US" sz="3000" dirty="0" smtClean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PTMK\Dropbox\UMP\Quality\MAT TECH PALI\PICTURES\DSC_0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033639"/>
            <a:ext cx="26606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412875"/>
            <a:ext cx="26638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DSC_00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417638"/>
            <a:ext cx="266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DSC_00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26654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F:\MAT TECH PALI\PICTURES\DSC_023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5064"/>
            <a:ext cx="26622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F:\MAT TECH PALI\PICTURES\DSC_024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005064"/>
            <a:ext cx="26590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3692525" y="3341688"/>
            <a:ext cx="21845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Teaching and research laboratories 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3392488" y="5962451"/>
            <a:ext cx="1809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Organic chemistry laboratory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6383338" y="5962451"/>
            <a:ext cx="1594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Unit operation laboratory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495300" y="5962451"/>
            <a:ext cx="1919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Analytical chemistry laboratory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907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PTMK\Dropbox\UMP\Quality\MAT TECH PALI\PICTURES\DSC_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620688"/>
            <a:ext cx="170497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1" descr="C:\Users\PTMK\Dropbox\UMP\Quality\MAT TECH PALI\PICTURES\DSC_0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896643"/>
            <a:ext cx="26606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9" descr="C:\Users\PTMK\Dropbox\UMP\Quality\MAT TECH PALI\PICTURES\DSC_05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896643"/>
            <a:ext cx="26606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532563" y="5795293"/>
            <a:ext cx="13528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Gas chromatography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736975" y="5828630"/>
            <a:ext cx="1307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X-ray </a:t>
            </a:r>
            <a:r>
              <a:rPr lang="en-US" altLang="en-US" sz="1200" dirty="0" err="1">
                <a:latin typeface="Franklin Gothic Medium Cond" panose="020B0606030402020204" pitchFamily="34" charset="0"/>
              </a:rPr>
              <a:t>diffractometer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340100" y="3319438"/>
            <a:ext cx="2527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Nuclear magnetic resonance spectrometer 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423963"/>
            <a:ext cx="26606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23963"/>
            <a:ext cx="26606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85813" y="3317850"/>
            <a:ext cx="14462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200" dirty="0" err="1">
                <a:latin typeface="Franklin Gothic Medium Cond" panose="020B0606030402020204" pitchFamily="34" charset="0"/>
              </a:rPr>
              <a:t>Physisorption</a:t>
            </a:r>
            <a:r>
              <a:rPr lang="en-GB" altLang="en-US" sz="1200" dirty="0">
                <a:latin typeface="Franklin Gothic Medium Cond" panose="020B0606030402020204" pitchFamily="34" charset="0"/>
              </a:rPr>
              <a:t> analyser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6205538" y="3330550"/>
            <a:ext cx="1793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en-US" sz="1200" dirty="0">
                <a:latin typeface="Franklin Gothic Medium Cond" panose="020B0606030402020204" pitchFamily="34" charset="0"/>
              </a:rPr>
              <a:t>Thermal gravimetric analyser</a:t>
            </a:r>
          </a:p>
        </p:txBody>
      </p:sp>
      <p:pic>
        <p:nvPicPr>
          <p:cNvPr id="204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88705"/>
            <a:ext cx="26606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5"/>
          <p:cNvSpPr txBox="1">
            <a:spLocks noChangeArrowheads="1"/>
          </p:cNvSpPr>
          <p:nvPr/>
        </p:nvSpPr>
        <p:spPr bwMode="auto">
          <a:xfrm>
            <a:off x="482600" y="5768305"/>
            <a:ext cx="262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Franklin Gothic Medium Cond" panose="020B0606030402020204" pitchFamily="34" charset="0"/>
              </a:rPr>
              <a:t>Ion chromatography, </a:t>
            </a:r>
          </a:p>
          <a:p>
            <a:pPr algn="ctr" eaLnBrk="1" hangingPunct="1"/>
            <a:r>
              <a:rPr lang="en-US" altLang="en-US" sz="1200" dirty="0" smtClean="0">
                <a:latin typeface="Franklin Gothic Medium Cond" panose="020B0606030402020204" pitchFamily="34" charset="0"/>
              </a:rPr>
              <a:t>UV-Visible </a:t>
            </a:r>
            <a:r>
              <a:rPr lang="en-US" altLang="en-US" sz="1200" dirty="0">
                <a:latin typeface="Franklin Gothic Medium Cond" panose="020B0606030402020204" pitchFamily="34" charset="0"/>
              </a:rPr>
              <a:t>spectrometer</a:t>
            </a:r>
            <a:endParaRPr lang="en-GB" altLang="en-US" sz="12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76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Chronological record of the establishment of FIST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666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7544" y="6165304"/>
            <a:ext cx="4680520" cy="5486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MY" b="1" dirty="0" smtClean="0">
                <a:solidFill>
                  <a:schemeClr val="tx1"/>
                </a:solidFill>
              </a:rPr>
              <a:t>FIST was officially established on 1 May 2008</a:t>
            </a:r>
          </a:p>
        </p:txBody>
      </p:sp>
    </p:spTree>
    <p:extLst>
      <p:ext uri="{BB962C8B-B14F-4D97-AF65-F5344CB8AC3E}">
        <p14:creationId xmlns:p14="http://schemas.microsoft.com/office/powerpoint/2010/main" val="24377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08515" y="3068960"/>
            <a:ext cx="5595733" cy="1102664"/>
          </a:xfrm>
          <a:prstGeom prst="ellipse">
            <a:avLst/>
          </a:prstGeom>
          <a:noFill/>
          <a:ln w="762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3419872" y="2235506"/>
            <a:ext cx="172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Franklin Gothic Medium Cond" panose="020B0606030402020204" pitchFamily="34" charset="0"/>
              </a:rPr>
              <a:t>Industry Talks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-27683" y="4263479"/>
            <a:ext cx="3735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Franklin Gothic Medium Cond" panose="020B0606030402020204" pitchFamily="34" charset="0"/>
              </a:rPr>
              <a:t>Company Profiling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 (in Website)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6012160" y="4012114"/>
            <a:ext cx="2931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Franklin Gothic Medium Cond" panose="020B0606030402020204" pitchFamily="34" charset="0"/>
              </a:rPr>
              <a:t>Part-time expert lecturer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11047" y="4938029"/>
            <a:ext cx="325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Franklin Gothic Medium Cond" panose="020B0606030402020204" pitchFamily="34" charset="0"/>
              </a:rPr>
              <a:t>Industry Panel/Expert (IAP)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1003746" y="1755287"/>
            <a:ext cx="8104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Franklin Gothic Medium Cond" panose="020B0606030402020204" pitchFamily="34" charset="0"/>
              </a:rPr>
              <a:t>Research &amp;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Development &amp; Commercialization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-756592" y="1124744"/>
            <a:ext cx="10297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Franklin Gothic Medium Cond" panose="020B0606030402020204" pitchFamily="34" charset="0"/>
              </a:rPr>
              <a:t>Consultancy &amp; Technical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Services </a:t>
            </a:r>
            <a:r>
              <a:rPr lang="en-US" altLang="en-US" dirty="0">
                <a:latin typeface="Franklin Gothic Medium Cond" panose="020B0606030402020204" pitchFamily="34" charset="0"/>
              </a:rPr>
              <a:t>/ Facility Sharing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/ Joint </a:t>
            </a:r>
            <a:r>
              <a:rPr lang="en-US" altLang="en-US" dirty="0">
                <a:latin typeface="Franklin Gothic Medium Cond" panose="020B0606030402020204" pitchFamily="34" charset="0"/>
              </a:rPr>
              <a:t>Research Lab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395536" y="2678617"/>
            <a:ext cx="1625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latin typeface="Franklin Gothic Medium Cond" panose="020B0606030402020204" pitchFamily="34" charset="0"/>
              </a:rPr>
              <a:t>Industry PhD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4211960" y="2216952"/>
            <a:ext cx="6113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Franklin Gothic Medium Cond" panose="020B0606030402020204" pitchFamily="34" charset="0"/>
              </a:rPr>
              <a:t>Outward and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Inward Exchanges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1507292" y="5661248"/>
            <a:ext cx="6921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Franklin Gothic Medium Cond" panose="020B0606030402020204" pitchFamily="34" charset="0"/>
              </a:rPr>
              <a:t>Undergraduate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Structured Internships 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4571955" y="4707196"/>
            <a:ext cx="4986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Franklin Gothic Medium Cond" panose="020B0606030402020204" pitchFamily="34" charset="0"/>
              </a:rPr>
              <a:t>Technology </a:t>
            </a:r>
            <a:r>
              <a:rPr lang="en-US" altLang="en-US" dirty="0" smtClean="0">
                <a:latin typeface="Franklin Gothic Medium Cond" panose="020B0606030402020204" pitchFamily="34" charset="0"/>
              </a:rPr>
              <a:t>Transfer/Patenting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44208" y="3429000"/>
            <a:ext cx="621194" cy="583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619672" y="3286725"/>
            <a:ext cx="55708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latin typeface="Franklin Gothic Medium Cond" panose="020B0606030402020204" pitchFamily="34" charset="0"/>
              </a:rPr>
              <a:t>University–Industry Interactions</a:t>
            </a:r>
            <a:endParaRPr lang="en-US" altLang="en-US" sz="3600" b="1" dirty="0">
              <a:latin typeface="Franklin Gothic Medium Cond" panose="020B06060304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331640" y="1586409"/>
            <a:ext cx="1440160" cy="15538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27784" y="2145631"/>
            <a:ext cx="504056" cy="92332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220072" y="2564905"/>
            <a:ext cx="288032" cy="5625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211960" y="2607295"/>
            <a:ext cx="0" cy="4396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5577" y="3068962"/>
            <a:ext cx="576063" cy="3600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34924" y="3904396"/>
            <a:ext cx="720080" cy="4607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97718" y="4129715"/>
            <a:ext cx="561022" cy="6881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1509" idx="1"/>
          </p:cNvCxnSpPr>
          <p:nvPr/>
        </p:nvCxnSpPr>
        <p:spPr>
          <a:xfrm>
            <a:off x="5396448" y="4107599"/>
            <a:ext cx="615712" cy="1353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563888" y="4150247"/>
            <a:ext cx="247519" cy="78778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11327" y="4171624"/>
            <a:ext cx="633" cy="15616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4571955" y="2636912"/>
            <a:ext cx="6113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latin typeface="Franklin Gothic Medium Cond" panose="020B0606030402020204" pitchFamily="34" charset="0"/>
              </a:rPr>
              <a:t>Community Service</a:t>
            </a:r>
            <a:endParaRPr lang="en-US" altLang="en-US" dirty="0">
              <a:latin typeface="Franklin Gothic Medium Cond" panose="020B06060304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084168" y="2909449"/>
            <a:ext cx="360040" cy="3639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endParaRPr lang="en-MY" sz="6000" b="1" dirty="0" smtClean="0"/>
          </a:p>
          <a:p>
            <a:pPr marL="0" indent="0" algn="ctr">
              <a:buNone/>
            </a:pPr>
            <a:r>
              <a:rPr lang="en-MY" sz="6000" b="1" dirty="0" smtClean="0"/>
              <a:t>THANK YOU</a:t>
            </a:r>
            <a:endParaRPr lang="en-MY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12F38-7CDA-4962-98CB-00C977507BDC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339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Vision &amp; Mission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MY" b="1" dirty="0" smtClean="0"/>
              <a:t>   Vision</a:t>
            </a:r>
          </a:p>
          <a:p>
            <a:pPr marL="0" indent="0" algn="just">
              <a:buNone/>
            </a:pPr>
            <a:r>
              <a:rPr lang="en-MY" dirty="0" smtClean="0"/>
              <a:t>	</a:t>
            </a:r>
            <a:r>
              <a:rPr lang="en-MY" i="1" dirty="0" smtClean="0"/>
              <a:t>We offer academic programs and consultancy 	as well as research in Science and Technology 	that emphasize industrial elements to 	produce holistic manpower to meet the 	stakeholders' need</a:t>
            </a:r>
          </a:p>
          <a:p>
            <a:endParaRPr lang="en-MY" dirty="0"/>
          </a:p>
          <a:p>
            <a:r>
              <a:rPr lang="en-MY" b="1" dirty="0" smtClean="0"/>
              <a:t>   Mission</a:t>
            </a:r>
          </a:p>
          <a:p>
            <a:pPr marL="0" indent="0" algn="just">
              <a:buNone/>
            </a:pPr>
            <a:r>
              <a:rPr lang="en-MY" dirty="0" smtClean="0"/>
              <a:t>	</a:t>
            </a:r>
            <a:r>
              <a:rPr lang="en-MY" i="1" dirty="0" smtClean="0"/>
              <a:t>To be a Science and Technology based faculty 	that meets industrial needs and serves as 	main reference </a:t>
            </a:r>
            <a:r>
              <a:rPr lang="en-MY" i="1" dirty="0" err="1" smtClean="0"/>
              <a:t>center</a:t>
            </a:r>
            <a:endParaRPr lang="en-MY" i="1" dirty="0"/>
          </a:p>
        </p:txBody>
      </p:sp>
      <p:pic>
        <p:nvPicPr>
          <p:cNvPr id="2050" name="Picture 2" descr="C:\Users\FSTIUMP7\AppData\Local\Microsoft\Windows\Temporary Internet Files\Content.IE5\PN3M1SAY\120px-Mortarboard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26" y="1576214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STIUMP7\AppData\Local\Microsoft\Windows\Temporary Internet Files\Content.IE5\PN3M1SAY\120px-Mortarboard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84526"/>
            <a:ext cx="11430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1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Campuses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67333"/>
            <a:ext cx="4577311" cy="4525963"/>
          </a:xfrm>
        </p:spPr>
      </p:pic>
      <p:pic>
        <p:nvPicPr>
          <p:cNvPr id="7" name="Picture 21" descr="C:\Users\Gorey\Desktop\ump gamb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16" y="1556792"/>
            <a:ext cx="2268000" cy="12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C:\Users\Gorey\Desktop\01-pek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28" y="3356992"/>
            <a:ext cx="2268000" cy="12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124352" y="1700808"/>
            <a:ext cx="1728192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6400" y="3645024"/>
            <a:ext cx="1296144" cy="79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FSTIUMP7\AppData\Local\Microsoft\Windows\Temporary Internet Files\Content.IE5\KMR3C7EU\DrawingPin1_Blu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82" y="1412776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FSTIUMP7\AppData\Local\Microsoft\Windows\Temporary Internet Files\Content.IE5\KMR3C7EU\DrawingPin1_Blu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28" y="4077072"/>
            <a:ext cx="355104" cy="3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040" y="6237312"/>
            <a:ext cx="428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en-US" altLang="ja-JP" dirty="0" smtClean="0">
                <a:solidFill>
                  <a:schemeClr val="tx1"/>
                </a:solidFill>
                <a:ea typeface="ＭＳ Ｐゴシック" charset="-128"/>
              </a:rPr>
              <a:t>Skills and practical based tertiary education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5014" y="6228020"/>
            <a:ext cx="4083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kumimoji="1" lang="en-US" altLang="ja-JP" dirty="0" smtClean="0">
                <a:solidFill>
                  <a:schemeClr val="tx1"/>
                </a:solidFill>
                <a:ea typeface="ＭＳ Ｐゴシック" charset="-128"/>
              </a:rPr>
              <a:t>Specializes in engineering and technology</a:t>
            </a:r>
            <a:endParaRPr kumimoji="1" lang="en-US" altLang="ja-JP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pic>
        <p:nvPicPr>
          <p:cNvPr id="1028" name="Picture 4" descr="C:\Users\FSTIUMP7\AppData\Local\Microsoft\Windows\Temporary Internet Files\Content.IE5\9M8TU2YW\spanner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" y="6235235"/>
            <a:ext cx="360000" cy="3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STIUMP7\AppData\Local\Microsoft\Windows\Temporary Internet Files\Content.IE5\PN3M1SAY\medium-test-tube-laboratory-icon-33.3-12283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28020"/>
            <a:ext cx="3870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Faculties in UMP</a:t>
            </a:r>
            <a:endParaRPr lang="en-MY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122488" y="2108473"/>
            <a:ext cx="358775" cy="10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971550" y="3922985"/>
            <a:ext cx="2771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lang="en-MY" altLang="ja-JP" sz="1400"/>
          </a:p>
        </p:txBody>
      </p:sp>
      <p:pic>
        <p:nvPicPr>
          <p:cNvPr id="6" name="Picture 2" descr="http://www.ump.edu.my/bm/images/hoste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1923"/>
            <a:ext cx="37068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71788" y="5734323"/>
            <a:ext cx="950912" cy="423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lang="en-MY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87900" y="5151710"/>
            <a:ext cx="3816350" cy="922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FontTx/>
              <a:buAutoNum type="arabicPeriod" startAt="7"/>
            </a:pPr>
            <a:r>
              <a:rPr lang="en-US" altLang="ja-JP" sz="1800">
                <a:latin typeface="Franklin Gothic Medium Cond" pitchFamily="34" charset="0"/>
                <a:ea typeface="Kozuka Gothic Pro H" pitchFamily="34" charset="-128"/>
              </a:rPr>
              <a:t>Mechanical Engineering,</a:t>
            </a:r>
          </a:p>
          <a:p>
            <a:pPr>
              <a:buFontTx/>
              <a:buAutoNum type="arabicPeriod" startAt="7"/>
            </a:pPr>
            <a:r>
              <a:rPr lang="en-US" altLang="ja-JP" sz="1800">
                <a:latin typeface="Franklin Gothic Medium Cond" pitchFamily="34" charset="0"/>
                <a:ea typeface="Kozuka Gothic Pro H" pitchFamily="34" charset="-128"/>
              </a:rPr>
              <a:t>Manufacturing Engineering</a:t>
            </a:r>
          </a:p>
          <a:p>
            <a:pPr>
              <a:buFontTx/>
              <a:buAutoNum type="arabicPeriod" startAt="7"/>
            </a:pPr>
            <a:r>
              <a:rPr lang="en-US" altLang="ja-JP" sz="1800">
                <a:latin typeface="Franklin Gothic Medium Cond" pitchFamily="34" charset="0"/>
                <a:ea typeface="Kozuka Gothic Pro H" pitchFamily="34" charset="-128"/>
              </a:rPr>
              <a:t>Electrical &amp; Electronics Engineering</a:t>
            </a:r>
            <a:r>
              <a:rPr lang="en-US" altLang="ja-JP" sz="1800">
                <a:solidFill>
                  <a:srgbClr val="FF0000"/>
                </a:solidFill>
                <a:latin typeface="Franklin Gothic Medium Cond" pitchFamily="34" charset="0"/>
                <a:ea typeface="Kozuka Gothic Pro H" pitchFamily="34" charset="-128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7900" y="1771923"/>
            <a:ext cx="381635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FF0000"/>
                </a:solidFill>
                <a:latin typeface="Franklin Gothic Medium Cond" pitchFamily="34" charset="0"/>
                <a:ea typeface="Kozuka Gothic Pro H" pitchFamily="34" charset="-128"/>
              </a:rPr>
              <a:t>Industrial Sciences &amp; Technology </a:t>
            </a:r>
          </a:p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000000"/>
                </a:solidFill>
                <a:latin typeface="Franklin Gothic Medium Cond" pitchFamily="34" charset="0"/>
                <a:ea typeface="Kozuka Gothic Pro H" pitchFamily="34" charset="-128"/>
              </a:rPr>
              <a:t>Chemical &amp; Natural Resources Engineering</a:t>
            </a:r>
          </a:p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000000"/>
                </a:solidFill>
                <a:latin typeface="Franklin Gothic Medium Cond" pitchFamily="34" charset="0"/>
                <a:ea typeface="Kozuka Gothic Pro H" pitchFamily="34" charset="-128"/>
              </a:rPr>
              <a:t>Civil Engineering &amp; Earth Resources</a:t>
            </a:r>
          </a:p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000000"/>
                </a:solidFill>
                <a:latin typeface="Franklin Gothic Medium Cond" pitchFamily="34" charset="0"/>
                <a:ea typeface="Kozuka Gothic Pro H" pitchFamily="34" charset="-128"/>
              </a:rPr>
              <a:t>Computer Systems &amp; Software Engineering</a:t>
            </a:r>
          </a:p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000000"/>
                </a:solidFill>
                <a:latin typeface="Franklin Gothic Medium Cond" pitchFamily="34" charset="0"/>
                <a:ea typeface="Kozuka Gothic Pro H" pitchFamily="34" charset="-128"/>
              </a:rPr>
              <a:t>Engineering Technology</a:t>
            </a:r>
          </a:p>
          <a:p>
            <a:pPr>
              <a:buFontTx/>
              <a:buAutoNum type="arabicPeriod"/>
            </a:pPr>
            <a:r>
              <a:rPr lang="en-US" altLang="ja-JP" sz="1800" dirty="0">
                <a:solidFill>
                  <a:srgbClr val="000000"/>
                </a:solidFill>
                <a:latin typeface="Franklin Gothic Medium Cond" pitchFamily="34" charset="0"/>
                <a:ea typeface="Kozuka Gothic Pro H" pitchFamily="34" charset="-128"/>
              </a:rPr>
              <a:t>Industrial Management</a:t>
            </a:r>
            <a:endParaRPr lang="ja-JP" altLang="ja-JP" sz="1800" dirty="0">
              <a:solidFill>
                <a:srgbClr val="000000"/>
              </a:solidFill>
              <a:latin typeface="Franklin Gothic Medium Cond" pitchFamily="34" charset="0"/>
              <a:ea typeface="Kozuka Gothic Pro H" pitchFamily="34" charset="-12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84663" y="2419623"/>
            <a:ext cx="4318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kumimoji="1"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84663" y="5300935"/>
            <a:ext cx="4318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endParaRPr kumimoji="1"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" name="Picture 21" descr="C:\Users\Gorey\Desktop\ump gam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1923"/>
            <a:ext cx="37433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C:\Users\Gorey\Desktop\01-pek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773"/>
            <a:ext cx="3743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rot="21310270">
            <a:off x="334963" y="1494110"/>
            <a:ext cx="1944687" cy="3683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>
                <a:latin typeface="Franklin Gothic Medium Cond" pitchFamily="34" charset="0"/>
                <a:ea typeface="Kozuka Gothic Pro H" pitchFamily="34" charset="-128"/>
              </a:rPr>
              <a:t>Gambang Campus</a:t>
            </a:r>
            <a:endParaRPr lang="ja-JP" altLang="en-US" sz="1800">
              <a:latin typeface="Franklin Gothic Medium Cond" pitchFamily="34" charset="0"/>
              <a:ea typeface="Kozuka Gothic Pro H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rot="21243151">
            <a:off x="338138" y="4240485"/>
            <a:ext cx="1800225" cy="36988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800" dirty="0" err="1">
                <a:latin typeface="Franklin Gothic Medium Cond" pitchFamily="34" charset="0"/>
                <a:ea typeface="Kozuka Gothic Pro H" pitchFamily="34" charset="-128"/>
              </a:rPr>
              <a:t>Pekan</a:t>
            </a:r>
            <a:r>
              <a:rPr lang="en-US" altLang="ja-JP" sz="1800" dirty="0">
                <a:latin typeface="Franklin Gothic Medium Cond" pitchFamily="34" charset="0"/>
                <a:ea typeface="Kozuka Gothic Pro H" pitchFamily="34" charset="-128"/>
              </a:rPr>
              <a:t> Campus</a:t>
            </a:r>
            <a:endParaRPr lang="ja-JP" altLang="en-US" sz="1800" dirty="0">
              <a:latin typeface="Franklin Gothic Medium Cond" pitchFamily="34" charset="0"/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6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Staff of Material Technology Programme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754981"/>
            <a:ext cx="6350000" cy="4216400"/>
          </a:xfrm>
        </p:spPr>
      </p:pic>
    </p:spTree>
    <p:extLst>
      <p:ext uri="{BB962C8B-B14F-4D97-AF65-F5344CB8AC3E}">
        <p14:creationId xmlns:p14="http://schemas.microsoft.com/office/powerpoint/2010/main" val="740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Staff and Expertise</a:t>
            </a:r>
            <a:endParaRPr lang="en-MY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110538"/>
              </p:ext>
            </p:extLst>
          </p:nvPr>
        </p:nvGraphicFramePr>
        <p:xfrm>
          <a:off x="457200" y="1484784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Energy</a:t>
                      </a:r>
                      <a:r>
                        <a:rPr lang="en-MY" baseline="0" dirty="0" smtClean="0"/>
                        <a:t> Materials Processing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Nanomaterials (Photovoltaic</a:t>
                      </a:r>
                      <a:r>
                        <a:rPr lang="en-MY" baseline="0" dirty="0" smtClean="0"/>
                        <a:t> &amp; Energy Storage)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Catalyst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Microwave materials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43844"/>
            <a:ext cx="9525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27" y="1602092"/>
            <a:ext cx="9525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76501"/>
            <a:ext cx="952500" cy="1428750"/>
          </a:xfrm>
          <a:prstGeom prst="rect">
            <a:avLst/>
          </a:prstGeom>
        </p:spPr>
      </p:pic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574607"/>
              </p:ext>
            </p:extLst>
          </p:nvPr>
        </p:nvGraphicFramePr>
        <p:xfrm>
          <a:off x="1475656" y="4373736"/>
          <a:ext cx="6172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 smtClean="0"/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Photovoltaic &amp; Realistic Modelling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Energy storage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Solid Electrolyte</a:t>
                      </a:r>
                      <a:endParaRPr lang="en-MY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20" y="4549130"/>
            <a:ext cx="952500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49130"/>
            <a:ext cx="9525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18794"/>
            <a:ext cx="1043478" cy="14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6501"/>
            <a:ext cx="952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Undergraduate Programmes</a:t>
            </a:r>
            <a:endParaRPr lang="en-MY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9981726"/>
              </p:ext>
            </p:extLst>
          </p:nvPr>
        </p:nvGraphicFramePr>
        <p:xfrm>
          <a:off x="611560" y="1556792"/>
          <a:ext cx="792088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2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73063"/>
            <a:ext cx="8280400" cy="554037"/>
          </a:xfr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3000" b="1" dirty="0" smtClean="0">
                <a:latin typeface="Franklin Gothic Medium Cond" panose="020B0606030402020204" pitchFamily="34" charset="0"/>
                <a:cs typeface="+mn-cs"/>
                <a:sym typeface="Arial" charset="0"/>
              </a:rPr>
              <a:t>MATERIAL TECHNOLOGY CURRICULUM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86202"/>
              </p:ext>
            </p:extLst>
          </p:nvPr>
        </p:nvGraphicFramePr>
        <p:xfrm>
          <a:off x="323850" y="908050"/>
          <a:ext cx="8424863" cy="2743200"/>
        </p:xfrm>
        <a:graphic>
          <a:graphicData uri="http://schemas.openxmlformats.org/drawingml/2006/table">
            <a:tbl>
              <a:tblPr/>
              <a:tblGrid>
                <a:gridCol w="1800225"/>
                <a:gridCol w="2160588"/>
                <a:gridCol w="4464050"/>
              </a:tblGrid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Types of Courses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Credit Hours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Description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Core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(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58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+ *6 + **12 = 7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6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Courses, *FYP, **Industrial Training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Elective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15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503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Faculty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16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Applied Calculus, Applied Statistics, LQM, LSM, MVV, QAQCTL, Business Organization 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University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20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Soft skills, language, co-curriculum, technical/report writing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Total Credit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12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  <a:sym typeface="ＭＳ Ｐゴシック" charset="-128"/>
                        </a:rPr>
                        <a:t>7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SimSun" pitchFamily="2" charset="-122"/>
                          <a:sym typeface="ＭＳ Ｐゴシック" charset="-128"/>
                        </a:rPr>
                        <a:t>Graduation Requirement = 127 credit hours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  <a:sym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08195"/>
              </p:ext>
            </p:extLst>
          </p:nvPr>
        </p:nvGraphicFramePr>
        <p:xfrm>
          <a:off x="323850" y="3798888"/>
          <a:ext cx="8424863" cy="2925936"/>
        </p:xfrm>
        <a:graphic>
          <a:graphicData uri="http://schemas.openxmlformats.org/drawingml/2006/table">
            <a:tbl>
              <a:tblPr/>
              <a:tblGrid>
                <a:gridCol w="1504950"/>
                <a:gridCol w="619125"/>
                <a:gridCol w="920750"/>
                <a:gridCol w="849313"/>
                <a:gridCol w="990600"/>
                <a:gridCol w="920750"/>
                <a:gridCol w="920750"/>
                <a:gridCol w="919162"/>
                <a:gridCol w="779463"/>
              </a:tblGrid>
              <a:tr h="3657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Type of courses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8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SEMESTER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6572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4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5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6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7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8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Core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Elective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Faculty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University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Final Yr. Project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 Cond" panose="020B0606030402020204" pitchFamily="34" charset="0"/>
                          <a:ea typeface="ＭＳ Ｐゴシック" charset="-128"/>
                        </a:rPr>
                        <a:t>Ind. Training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gridSpan="7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 Cond" panose="020B0606030402020204" pitchFamily="34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292725" y="5013325"/>
            <a:ext cx="26638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35150" y="4652963"/>
            <a:ext cx="61214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35150" y="5445125"/>
            <a:ext cx="43211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35150" y="5805488"/>
            <a:ext cx="4321175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227763" y="6165850"/>
            <a:ext cx="1728787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027988" y="6524625"/>
            <a:ext cx="647700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kumimoji="1" lang="ja-JP" alt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670</Words>
  <Application>Microsoft Office PowerPoint</Application>
  <PresentationFormat>On-screen Show (4:3)</PresentationFormat>
  <Paragraphs>260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Microsoft Excel Chart</vt:lpstr>
      <vt:lpstr>Faculty of Industrial Sciences &amp; Technology (FIST)</vt:lpstr>
      <vt:lpstr>Chronological record of the establishment of FIST</vt:lpstr>
      <vt:lpstr>Vision &amp; Mission</vt:lpstr>
      <vt:lpstr>Campuses</vt:lpstr>
      <vt:lpstr>Faculties in UMP</vt:lpstr>
      <vt:lpstr>Staff of Material Technology Programme</vt:lpstr>
      <vt:lpstr>Staff and Expertise</vt:lpstr>
      <vt:lpstr>Undergraduate Programmes</vt:lpstr>
      <vt:lpstr>MATERIAL TECHNOLOGY CURRICULUM</vt:lpstr>
      <vt:lpstr>Courses Offered by Material Technology</vt:lpstr>
      <vt:lpstr>Elective Courses</vt:lpstr>
      <vt:lpstr>Postgraduates</vt:lpstr>
      <vt:lpstr>Research Clusters</vt:lpstr>
      <vt:lpstr>Grants (cluster-based)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FSTIUMP7</dc:creator>
  <cp:lastModifiedBy>FSTIUMP7</cp:lastModifiedBy>
  <cp:revision>34</cp:revision>
  <dcterms:created xsi:type="dcterms:W3CDTF">2015-07-02T02:14:35Z</dcterms:created>
  <dcterms:modified xsi:type="dcterms:W3CDTF">2015-07-02T06:57:02Z</dcterms:modified>
</cp:coreProperties>
</file>